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5"/>
  </p:notesMasterIdLst>
  <p:sldIdLst>
    <p:sldId id="256" r:id="rId2"/>
    <p:sldId id="272" r:id="rId3"/>
    <p:sldId id="273" r:id="rId4"/>
    <p:sldId id="263" r:id="rId5"/>
    <p:sldId id="259" r:id="rId6"/>
    <p:sldId id="274" r:id="rId7"/>
    <p:sldId id="275" r:id="rId8"/>
    <p:sldId id="276" r:id="rId9"/>
    <p:sldId id="277" r:id="rId10"/>
    <p:sldId id="278" r:id="rId11"/>
    <p:sldId id="279" r:id="rId12"/>
    <p:sldId id="280" r:id="rId13"/>
    <p:sldId id="281" r:id="rId14"/>
    <p:sldId id="282" r:id="rId15"/>
    <p:sldId id="283" r:id="rId16"/>
    <p:sldId id="284" r:id="rId17"/>
    <p:sldId id="285" r:id="rId18"/>
    <p:sldId id="286" r:id="rId19"/>
    <p:sldId id="287" r:id="rId20"/>
    <p:sldId id="288" r:id="rId21"/>
    <p:sldId id="289" r:id="rId22"/>
    <p:sldId id="291" r:id="rId23"/>
    <p:sldId id="292" r:id="rId24"/>
  </p:sldIdLst>
  <p:sldSz cx="12192000" cy="6858000"/>
  <p:notesSz cx="6858000" cy="9144000"/>
  <p:defaultTextStyle>
    <a:defPPr>
      <a:defRPr lang="en-I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353" autoAdjust="0"/>
    <p:restoredTop sz="94660"/>
  </p:normalViewPr>
  <p:slideViewPr>
    <p:cSldViewPr snapToGrid="0">
      <p:cViewPr varScale="1">
        <p:scale>
          <a:sx n="162" d="100"/>
          <a:sy n="162" d="100"/>
        </p:scale>
        <p:origin x="156" y="4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1B448D-C012-4C84-B5E7-A3BCB1B63773}" type="datetimeFigureOut">
              <a:rPr lang="en-IL" smtClean="0"/>
              <a:t>26/04/2022</a:t>
            </a:fld>
            <a:endParaRPr lang="en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DB011B-14CD-4C46-880D-0FDFCB3AA6DB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8108202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7290233416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7290233416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3951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1" name="Google Shape;1971;g7f9262ee2f_0_263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2" name="Google Shape;1972;g7f9262ee2f_0_263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1" name="Google Shape;1971;g7f9262ee2f_0_263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2" name="Google Shape;1972;g7f9262ee2f_0_263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16901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1" name="Google Shape;1971;g7f9262ee2f_0_263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2" name="Google Shape;1972;g7f9262ee2f_0_263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91894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7290233416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7290233416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58842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0" name="Google Shape;1990;g7f9262ee2f_0_263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1" name="Google Shape;1991;g7f9262ee2f_0_263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14157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6" name="Google Shape;2086;g7f9262ee2f_0_263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7" name="Google Shape;2087;g7f9262ee2f_0_263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4" name="Google Shape;2094;g7f9262ee2f_0_263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5" name="Google Shape;2095;g7f9262ee2f_0_263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4" name="Google Shape;2094;g7f9262ee2f_0_263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5" name="Google Shape;2095;g7f9262ee2f_0_263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81688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3" name="Google Shape;1983;g7f9262ee2f_0_26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4" name="Google Shape;1984;g7f9262ee2f_0_26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g7f9262ee2f_0_26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3" name="Google Shape;1953;g7f9262ee2f_0_26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3" name="Google Shape;1983;g7f9262ee2f_0_26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4" name="Google Shape;1984;g7f9262ee2f_0_26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146089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3" name="Google Shape;1983;g7f9262ee2f_0_26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4" name="Google Shape;1984;g7f9262ee2f_0_26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055020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0" name="Google Shape;1990;g7f9262ee2f_0_263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1" name="Google Shape;1991;g7f9262ee2f_0_263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508736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3" name="Google Shape;1983;g7f9262ee2f_0_26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4" name="Google Shape;1984;g7f9262ee2f_0_26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7290233416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7290233416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7f9262ee2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7f9262ee2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7290233416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7290233416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7290233416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7290233416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76954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7290233416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7290233416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32901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0" name="Google Shape;1990;g7f9262ee2f_0_263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1" name="Google Shape;1991;g7f9262ee2f_0_263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g7f9262ee2f_0_26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9" name="Google Shape;2039;g7f9262ee2f_0_26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901200" y="2600133"/>
            <a:ext cx="6389600" cy="85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725600" y="4939533"/>
            <a:ext cx="6740800" cy="6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867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030910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1"/>
          <p:cNvSpPr txBox="1">
            <a:spLocks noGrp="1"/>
          </p:cNvSpPr>
          <p:nvPr>
            <p:ph type="title" hasCustomPrompt="1"/>
          </p:nvPr>
        </p:nvSpPr>
        <p:spPr>
          <a:xfrm>
            <a:off x="2561000" y="2179233"/>
            <a:ext cx="7070000" cy="148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9" name="Google Shape;39;p11"/>
          <p:cNvSpPr txBox="1">
            <a:spLocks noGrp="1"/>
          </p:cNvSpPr>
          <p:nvPr>
            <p:ph type="body" idx="1"/>
          </p:nvPr>
        </p:nvSpPr>
        <p:spPr>
          <a:xfrm>
            <a:off x="3715400" y="4125967"/>
            <a:ext cx="4761200" cy="75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marL="1219170" lvl="1" indent="-457189" algn="ctr">
              <a:spcBef>
                <a:spcPts val="2133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2400">
                <a:solidFill>
                  <a:schemeClr val="accent1"/>
                </a:solidFill>
              </a:defRPr>
            </a:lvl2pPr>
            <a:lvl3pPr marL="1828754" lvl="2" indent="-457189" algn="ctr">
              <a:spcBef>
                <a:spcPts val="2133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2400">
                <a:solidFill>
                  <a:schemeClr val="accent1"/>
                </a:solidFill>
              </a:defRPr>
            </a:lvl3pPr>
            <a:lvl4pPr marL="2438339" lvl="3" indent="-457189" algn="ctr">
              <a:spcBef>
                <a:spcPts val="2133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2400">
                <a:solidFill>
                  <a:schemeClr val="accent1"/>
                </a:solidFill>
              </a:defRPr>
            </a:lvl4pPr>
            <a:lvl5pPr marL="3047924" lvl="4" indent="-457189" algn="ctr">
              <a:spcBef>
                <a:spcPts val="2133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2400">
                <a:solidFill>
                  <a:schemeClr val="accent1"/>
                </a:solidFill>
              </a:defRPr>
            </a:lvl5pPr>
            <a:lvl6pPr marL="3657509" lvl="5" indent="-457189" algn="ctr">
              <a:spcBef>
                <a:spcPts val="2133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2400">
                <a:solidFill>
                  <a:schemeClr val="accent1"/>
                </a:solidFill>
              </a:defRPr>
            </a:lvl6pPr>
            <a:lvl7pPr marL="4267093" lvl="6" indent="-457189" algn="ctr">
              <a:spcBef>
                <a:spcPts val="2133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2400">
                <a:solidFill>
                  <a:schemeClr val="accent1"/>
                </a:solidFill>
              </a:defRPr>
            </a:lvl7pPr>
            <a:lvl8pPr marL="4876678" lvl="7" indent="-457189" algn="ctr">
              <a:spcBef>
                <a:spcPts val="2133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2400">
                <a:solidFill>
                  <a:schemeClr val="accent1"/>
                </a:solidFill>
              </a:defRPr>
            </a:lvl8pPr>
            <a:lvl9pPr marL="5486263" lvl="8" indent="-457189" algn="ctr">
              <a:spcBef>
                <a:spcPts val="2133"/>
              </a:spcBef>
              <a:spcAft>
                <a:spcPts val="2133"/>
              </a:spcAft>
              <a:buClr>
                <a:schemeClr val="accent1"/>
              </a:buClr>
              <a:buSzPts val="1800"/>
              <a:buChar char="■"/>
              <a:defRPr sz="24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001535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14633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">
  <p:cSld name="Title + Bullet Point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3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76476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13"/>
          <p:cNvSpPr txBox="1">
            <a:spLocks noGrp="1"/>
          </p:cNvSpPr>
          <p:nvPr>
            <p:ph type="body" idx="1"/>
          </p:nvPr>
        </p:nvSpPr>
        <p:spPr>
          <a:xfrm>
            <a:off x="1251333" y="1661367"/>
            <a:ext cx="9562800" cy="405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215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533">
                <a:solidFill>
                  <a:schemeClr val="lt1"/>
                </a:solidFill>
              </a:defRPr>
            </a:lvl1pPr>
            <a:lvl2pPr marL="1219170" lvl="1" indent="-402157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533">
                <a:solidFill>
                  <a:schemeClr val="lt1"/>
                </a:solidFill>
              </a:defRPr>
            </a:lvl2pPr>
            <a:lvl3pPr marL="1828754" lvl="2" indent="-402157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533">
                <a:solidFill>
                  <a:schemeClr val="lt1"/>
                </a:solidFill>
              </a:defRPr>
            </a:lvl3pPr>
            <a:lvl4pPr marL="2438339" lvl="3" indent="-402157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533">
                <a:solidFill>
                  <a:schemeClr val="lt1"/>
                </a:solidFill>
              </a:defRPr>
            </a:lvl4pPr>
            <a:lvl5pPr marL="3047924" lvl="4" indent="-402157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533">
                <a:solidFill>
                  <a:schemeClr val="lt1"/>
                </a:solidFill>
              </a:defRPr>
            </a:lvl5pPr>
            <a:lvl6pPr marL="3657509" lvl="5" indent="-402157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533">
                <a:solidFill>
                  <a:schemeClr val="lt1"/>
                </a:solidFill>
              </a:defRPr>
            </a:lvl6pPr>
            <a:lvl7pPr marL="4267093" lvl="6" indent="-402157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533">
                <a:solidFill>
                  <a:schemeClr val="lt1"/>
                </a:solidFill>
              </a:defRPr>
            </a:lvl7pPr>
            <a:lvl8pPr marL="4876678" lvl="7" indent="-402157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533">
                <a:solidFill>
                  <a:schemeClr val="lt1"/>
                </a:solidFill>
              </a:defRPr>
            </a:lvl8pPr>
            <a:lvl9pPr marL="5486263" lvl="8" indent="-402157" rtl="0"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150"/>
              <a:buChar char="■"/>
              <a:defRPr sz="1533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938540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4"/>
          <p:cNvSpPr txBox="1">
            <a:spLocks noGrp="1"/>
          </p:cNvSpPr>
          <p:nvPr>
            <p:ph type="title"/>
          </p:nvPr>
        </p:nvSpPr>
        <p:spPr>
          <a:xfrm>
            <a:off x="4717996" y="3487433"/>
            <a:ext cx="27560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14"/>
          <p:cNvSpPr txBox="1">
            <a:spLocks noGrp="1"/>
          </p:cNvSpPr>
          <p:nvPr>
            <p:ph type="subTitle" idx="1"/>
          </p:nvPr>
        </p:nvSpPr>
        <p:spPr>
          <a:xfrm>
            <a:off x="4717996" y="4197433"/>
            <a:ext cx="27560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title" idx="2"/>
          </p:nvPr>
        </p:nvSpPr>
        <p:spPr>
          <a:xfrm>
            <a:off x="8038071" y="3487433"/>
            <a:ext cx="27560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14"/>
          <p:cNvSpPr txBox="1">
            <a:spLocks noGrp="1"/>
          </p:cNvSpPr>
          <p:nvPr>
            <p:ph type="subTitle" idx="3"/>
          </p:nvPr>
        </p:nvSpPr>
        <p:spPr>
          <a:xfrm>
            <a:off x="8038071" y="4197433"/>
            <a:ext cx="27560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14"/>
          <p:cNvSpPr txBox="1">
            <a:spLocks noGrp="1"/>
          </p:cNvSpPr>
          <p:nvPr>
            <p:ph type="title" idx="4"/>
          </p:nvPr>
        </p:nvSpPr>
        <p:spPr>
          <a:xfrm>
            <a:off x="1397929" y="3487433"/>
            <a:ext cx="27560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14"/>
          <p:cNvSpPr txBox="1">
            <a:spLocks noGrp="1"/>
          </p:cNvSpPr>
          <p:nvPr>
            <p:ph type="subTitle" idx="5"/>
          </p:nvPr>
        </p:nvSpPr>
        <p:spPr>
          <a:xfrm>
            <a:off x="1397929" y="4197433"/>
            <a:ext cx="27560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14"/>
          <p:cNvSpPr txBox="1">
            <a:spLocks noGrp="1"/>
          </p:cNvSpPr>
          <p:nvPr>
            <p:ph type="title" idx="6" hasCustomPrompt="1"/>
          </p:nvPr>
        </p:nvSpPr>
        <p:spPr>
          <a:xfrm>
            <a:off x="1397933" y="2360933"/>
            <a:ext cx="2756000" cy="96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14"/>
          <p:cNvSpPr txBox="1">
            <a:spLocks noGrp="1"/>
          </p:cNvSpPr>
          <p:nvPr>
            <p:ph type="title" idx="7" hasCustomPrompt="1"/>
          </p:nvPr>
        </p:nvSpPr>
        <p:spPr>
          <a:xfrm>
            <a:off x="4718000" y="2360933"/>
            <a:ext cx="2756000" cy="96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3" name="Google Shape;53;p14"/>
          <p:cNvSpPr txBox="1">
            <a:spLocks noGrp="1"/>
          </p:cNvSpPr>
          <p:nvPr>
            <p:ph type="title" idx="8" hasCustomPrompt="1"/>
          </p:nvPr>
        </p:nvSpPr>
        <p:spPr>
          <a:xfrm>
            <a:off x="8038067" y="2360933"/>
            <a:ext cx="2756000" cy="96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14338794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">
  <p:cSld name="Big 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>
            <a:spLocks noGrp="1"/>
          </p:cNvSpPr>
          <p:nvPr>
            <p:ph type="ctrTitle"/>
          </p:nvPr>
        </p:nvSpPr>
        <p:spPr>
          <a:xfrm>
            <a:off x="5714000" y="3777167"/>
            <a:ext cx="4876400" cy="859600"/>
          </a:xfrm>
          <a:prstGeom prst="rect">
            <a:avLst/>
          </a:prstGeom>
          <a:effectLst>
            <a:outerShdw blurRad="57150" dist="19050" dir="5400000" algn="bl" rotWithShape="0">
              <a:srgbClr val="76A5AF">
                <a:alpha val="88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6" name="Google Shape;56;p15"/>
          <p:cNvSpPr txBox="1">
            <a:spLocks noGrp="1"/>
          </p:cNvSpPr>
          <p:nvPr>
            <p:ph type="subTitle" idx="1"/>
          </p:nvPr>
        </p:nvSpPr>
        <p:spPr>
          <a:xfrm>
            <a:off x="5525400" y="4733133"/>
            <a:ext cx="5253600" cy="6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867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430748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Columns">
  <p:cSld name="Title + Two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7"/>
          <p:cNvSpPr txBox="1">
            <a:spLocks noGrp="1"/>
          </p:cNvSpPr>
          <p:nvPr>
            <p:ph type="title"/>
          </p:nvPr>
        </p:nvSpPr>
        <p:spPr>
          <a:xfrm>
            <a:off x="2583117" y="3284233"/>
            <a:ext cx="31868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17"/>
          <p:cNvSpPr txBox="1">
            <a:spLocks noGrp="1"/>
          </p:cNvSpPr>
          <p:nvPr>
            <p:ph type="subTitle" idx="1"/>
          </p:nvPr>
        </p:nvSpPr>
        <p:spPr>
          <a:xfrm>
            <a:off x="2583117" y="4197433"/>
            <a:ext cx="31868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7"/>
          <p:cNvSpPr txBox="1">
            <a:spLocks noGrp="1"/>
          </p:cNvSpPr>
          <p:nvPr>
            <p:ph type="title" idx="2"/>
          </p:nvPr>
        </p:nvSpPr>
        <p:spPr>
          <a:xfrm>
            <a:off x="6422084" y="3284233"/>
            <a:ext cx="31868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17"/>
          <p:cNvSpPr txBox="1">
            <a:spLocks noGrp="1"/>
          </p:cNvSpPr>
          <p:nvPr>
            <p:ph type="subTitle" idx="3"/>
          </p:nvPr>
        </p:nvSpPr>
        <p:spPr>
          <a:xfrm>
            <a:off x="6422084" y="4197433"/>
            <a:ext cx="31868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17"/>
          <p:cNvSpPr txBox="1">
            <a:spLocks noGrp="1"/>
          </p:cNvSpPr>
          <p:nvPr>
            <p:ph type="title" idx="4"/>
          </p:nvPr>
        </p:nvSpPr>
        <p:spPr>
          <a:xfrm>
            <a:off x="1251333" y="593367"/>
            <a:ext cx="61724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356879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hree Columns ">
  <p:cSld name="Title + Three Columns 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8"/>
          <p:cNvSpPr txBox="1">
            <a:spLocks noGrp="1"/>
          </p:cNvSpPr>
          <p:nvPr>
            <p:ph type="title"/>
          </p:nvPr>
        </p:nvSpPr>
        <p:spPr>
          <a:xfrm>
            <a:off x="4717996" y="3690633"/>
            <a:ext cx="27560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8" name="Google Shape;68;p18"/>
          <p:cNvSpPr txBox="1">
            <a:spLocks noGrp="1"/>
          </p:cNvSpPr>
          <p:nvPr>
            <p:ph type="subTitle" idx="1"/>
          </p:nvPr>
        </p:nvSpPr>
        <p:spPr>
          <a:xfrm>
            <a:off x="4717996" y="4603833"/>
            <a:ext cx="27560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18"/>
          <p:cNvSpPr txBox="1">
            <a:spLocks noGrp="1"/>
          </p:cNvSpPr>
          <p:nvPr>
            <p:ph type="title" idx="2"/>
          </p:nvPr>
        </p:nvSpPr>
        <p:spPr>
          <a:xfrm>
            <a:off x="8038071" y="3690633"/>
            <a:ext cx="27560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0" name="Google Shape;70;p18"/>
          <p:cNvSpPr txBox="1">
            <a:spLocks noGrp="1"/>
          </p:cNvSpPr>
          <p:nvPr>
            <p:ph type="subTitle" idx="3"/>
          </p:nvPr>
        </p:nvSpPr>
        <p:spPr>
          <a:xfrm>
            <a:off x="8038071" y="4603833"/>
            <a:ext cx="27560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18"/>
          <p:cNvSpPr txBox="1">
            <a:spLocks noGrp="1"/>
          </p:cNvSpPr>
          <p:nvPr>
            <p:ph type="title" idx="4"/>
          </p:nvPr>
        </p:nvSpPr>
        <p:spPr>
          <a:xfrm>
            <a:off x="1251333" y="593367"/>
            <a:ext cx="61724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title" idx="5"/>
          </p:nvPr>
        </p:nvSpPr>
        <p:spPr>
          <a:xfrm>
            <a:off x="1397929" y="3690633"/>
            <a:ext cx="27560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3" name="Google Shape;73;p18"/>
          <p:cNvSpPr txBox="1">
            <a:spLocks noGrp="1"/>
          </p:cNvSpPr>
          <p:nvPr>
            <p:ph type="subTitle" idx="6"/>
          </p:nvPr>
        </p:nvSpPr>
        <p:spPr>
          <a:xfrm>
            <a:off x="1397929" y="4603833"/>
            <a:ext cx="27560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9609276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">
  <p:cSld name="1_Big 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>
            <a:spLocks noGrp="1"/>
          </p:cNvSpPr>
          <p:nvPr>
            <p:ph type="ctrTitle"/>
          </p:nvPr>
        </p:nvSpPr>
        <p:spPr>
          <a:xfrm>
            <a:off x="1698000" y="1825333"/>
            <a:ext cx="8796000" cy="28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6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6" name="Google Shape;76;p19"/>
          <p:cNvSpPr txBox="1">
            <a:spLocks noGrp="1"/>
          </p:cNvSpPr>
          <p:nvPr>
            <p:ph type="subTitle" idx="1"/>
          </p:nvPr>
        </p:nvSpPr>
        <p:spPr>
          <a:xfrm>
            <a:off x="3309200" y="3359367"/>
            <a:ext cx="5573600" cy="6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867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7182201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Title + Desig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2696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4145857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1">
  <p:cSld name="Title + Design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1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2696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207583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5016893" y="4237000"/>
            <a:ext cx="4091600" cy="79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>
            <a:off x="1397693" y="4383333"/>
            <a:ext cx="3217200" cy="1242000"/>
          </a:xfrm>
          <a:prstGeom prst="rect">
            <a:avLst/>
          </a:prstGeom>
          <a:effectLst>
            <a:outerShdw blurRad="114300" dist="28575" dir="6360000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5016893" y="4960867"/>
            <a:ext cx="4091600" cy="6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867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2344371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2">
  <p:cSld name="Title + Design 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2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2696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7797631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3">
  <p:cSld name="Title + Design 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3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2696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608037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Lists">
  <p:cSld name="Title + Two List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4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6196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7" name="Google Shape;87;p24"/>
          <p:cNvSpPr txBox="1">
            <a:spLocks noGrp="1"/>
          </p:cNvSpPr>
          <p:nvPr>
            <p:ph type="body" idx="1"/>
          </p:nvPr>
        </p:nvSpPr>
        <p:spPr>
          <a:xfrm>
            <a:off x="1422988" y="3535700"/>
            <a:ext cx="4345200" cy="23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867">
                <a:solidFill>
                  <a:schemeClr val="lt1"/>
                </a:solidFill>
              </a:defRPr>
            </a:lvl1pPr>
            <a:lvl2pPr marL="1219170" lvl="1" indent="-423323" rtl="0">
              <a:spcBef>
                <a:spcPts val="13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828754" lvl="2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2438339" lvl="3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3047924" lvl="4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3657509" lvl="5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4267093" lvl="6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4876678" lvl="7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5486263" lvl="8" indent="-423323" rtl="0"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8" name="Google Shape;88;p24"/>
          <p:cNvSpPr txBox="1">
            <a:spLocks noGrp="1"/>
          </p:cNvSpPr>
          <p:nvPr>
            <p:ph type="body" idx="2"/>
          </p:nvPr>
        </p:nvSpPr>
        <p:spPr>
          <a:xfrm>
            <a:off x="6231803" y="3535700"/>
            <a:ext cx="4345200" cy="23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867">
                <a:solidFill>
                  <a:schemeClr val="lt1"/>
                </a:solidFill>
              </a:defRPr>
            </a:lvl1pPr>
            <a:lvl2pPr marL="1219170" lvl="1" indent="-423323" rtl="0">
              <a:spcBef>
                <a:spcPts val="13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828754" lvl="2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2438339" lvl="3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3047924" lvl="4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3657509" lvl="5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4267093" lvl="6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4876678" lvl="7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5486263" lvl="8" indent="-423323" rtl="0"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24"/>
          <p:cNvSpPr txBox="1">
            <a:spLocks noGrp="1"/>
          </p:cNvSpPr>
          <p:nvPr>
            <p:ph type="title" idx="3"/>
          </p:nvPr>
        </p:nvSpPr>
        <p:spPr>
          <a:xfrm>
            <a:off x="1617999" y="2606833"/>
            <a:ext cx="43452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24"/>
          <p:cNvSpPr txBox="1">
            <a:spLocks noGrp="1"/>
          </p:cNvSpPr>
          <p:nvPr>
            <p:ph type="title" idx="4"/>
          </p:nvPr>
        </p:nvSpPr>
        <p:spPr>
          <a:xfrm>
            <a:off x="6426799" y="2606833"/>
            <a:ext cx="43452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8597250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">
  <p:cSld name="Title + Four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5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1724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25"/>
          <p:cNvSpPr txBox="1">
            <a:spLocks noGrp="1"/>
          </p:cNvSpPr>
          <p:nvPr>
            <p:ph type="title" idx="2"/>
          </p:nvPr>
        </p:nvSpPr>
        <p:spPr>
          <a:xfrm>
            <a:off x="1197848" y="4070167"/>
            <a:ext cx="22288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4" name="Google Shape;94;p25"/>
          <p:cNvSpPr txBox="1">
            <a:spLocks noGrp="1"/>
          </p:cNvSpPr>
          <p:nvPr>
            <p:ph type="subTitle" idx="1"/>
          </p:nvPr>
        </p:nvSpPr>
        <p:spPr>
          <a:xfrm>
            <a:off x="1197852" y="4745116"/>
            <a:ext cx="2228800" cy="15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5" name="Google Shape;95;p25"/>
          <p:cNvSpPr txBox="1">
            <a:spLocks noGrp="1"/>
          </p:cNvSpPr>
          <p:nvPr>
            <p:ph type="title" idx="3"/>
          </p:nvPr>
        </p:nvSpPr>
        <p:spPr>
          <a:xfrm>
            <a:off x="3720348" y="4070167"/>
            <a:ext cx="22288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6" name="Google Shape;96;p25"/>
          <p:cNvSpPr txBox="1">
            <a:spLocks noGrp="1"/>
          </p:cNvSpPr>
          <p:nvPr>
            <p:ph type="subTitle" idx="4"/>
          </p:nvPr>
        </p:nvSpPr>
        <p:spPr>
          <a:xfrm>
            <a:off x="3720352" y="4745116"/>
            <a:ext cx="2228800" cy="15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7" name="Google Shape;97;p25"/>
          <p:cNvSpPr txBox="1">
            <a:spLocks noGrp="1"/>
          </p:cNvSpPr>
          <p:nvPr>
            <p:ph type="title" idx="5"/>
          </p:nvPr>
        </p:nvSpPr>
        <p:spPr>
          <a:xfrm>
            <a:off x="6242848" y="4070167"/>
            <a:ext cx="22288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8" name="Google Shape;98;p25"/>
          <p:cNvSpPr txBox="1">
            <a:spLocks noGrp="1"/>
          </p:cNvSpPr>
          <p:nvPr>
            <p:ph type="subTitle" idx="6"/>
          </p:nvPr>
        </p:nvSpPr>
        <p:spPr>
          <a:xfrm>
            <a:off x="6242852" y="4745116"/>
            <a:ext cx="2228800" cy="15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9" name="Google Shape;99;p25"/>
          <p:cNvSpPr txBox="1">
            <a:spLocks noGrp="1"/>
          </p:cNvSpPr>
          <p:nvPr>
            <p:ph type="title" idx="7"/>
          </p:nvPr>
        </p:nvSpPr>
        <p:spPr>
          <a:xfrm>
            <a:off x="8765348" y="4070167"/>
            <a:ext cx="22288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0" name="Google Shape;100;p25"/>
          <p:cNvSpPr txBox="1">
            <a:spLocks noGrp="1"/>
          </p:cNvSpPr>
          <p:nvPr>
            <p:ph type="subTitle" idx="8"/>
          </p:nvPr>
        </p:nvSpPr>
        <p:spPr>
          <a:xfrm>
            <a:off x="8765352" y="4745116"/>
            <a:ext cx="2228800" cy="15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9930109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Numbers">
  <p:cSld name="Three Number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6"/>
          <p:cNvSpPr txBox="1">
            <a:spLocks noGrp="1"/>
          </p:cNvSpPr>
          <p:nvPr>
            <p:ph type="title" hasCustomPrompt="1"/>
          </p:nvPr>
        </p:nvSpPr>
        <p:spPr>
          <a:xfrm>
            <a:off x="6662400" y="882457"/>
            <a:ext cx="4212400" cy="96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3" name="Google Shape;103;p26"/>
          <p:cNvSpPr txBox="1">
            <a:spLocks noGrp="1"/>
          </p:cNvSpPr>
          <p:nvPr>
            <p:ph type="subTitle" idx="1"/>
          </p:nvPr>
        </p:nvSpPr>
        <p:spPr>
          <a:xfrm>
            <a:off x="6548000" y="1687800"/>
            <a:ext cx="4441200" cy="5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867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04" name="Google Shape;104;p26"/>
          <p:cNvSpPr txBox="1">
            <a:spLocks noGrp="1"/>
          </p:cNvSpPr>
          <p:nvPr>
            <p:ph type="title" idx="2" hasCustomPrompt="1"/>
          </p:nvPr>
        </p:nvSpPr>
        <p:spPr>
          <a:xfrm>
            <a:off x="6662400" y="2798924"/>
            <a:ext cx="4212400" cy="96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5" name="Google Shape;105;p26"/>
          <p:cNvSpPr txBox="1">
            <a:spLocks noGrp="1"/>
          </p:cNvSpPr>
          <p:nvPr>
            <p:ph type="subTitle" idx="3"/>
          </p:nvPr>
        </p:nvSpPr>
        <p:spPr>
          <a:xfrm>
            <a:off x="6548000" y="3604267"/>
            <a:ext cx="4441200" cy="5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867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06" name="Google Shape;106;p26"/>
          <p:cNvSpPr txBox="1">
            <a:spLocks noGrp="1"/>
          </p:cNvSpPr>
          <p:nvPr>
            <p:ph type="title" idx="4" hasCustomPrompt="1"/>
          </p:nvPr>
        </p:nvSpPr>
        <p:spPr>
          <a:xfrm>
            <a:off x="6662400" y="4715391"/>
            <a:ext cx="4212400" cy="96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7" name="Google Shape;107;p26"/>
          <p:cNvSpPr txBox="1">
            <a:spLocks noGrp="1"/>
          </p:cNvSpPr>
          <p:nvPr>
            <p:ph type="subTitle" idx="5"/>
          </p:nvPr>
        </p:nvSpPr>
        <p:spPr>
          <a:xfrm>
            <a:off x="6548000" y="5520733"/>
            <a:ext cx="4441200" cy="5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867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3893172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ix Columns  ">
  <p:cSld name="Title + Six Columns  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7"/>
          <p:cNvSpPr txBox="1">
            <a:spLocks noGrp="1"/>
          </p:cNvSpPr>
          <p:nvPr>
            <p:ph type="title"/>
          </p:nvPr>
        </p:nvSpPr>
        <p:spPr>
          <a:xfrm>
            <a:off x="4717996" y="2424721"/>
            <a:ext cx="27560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0" name="Google Shape;110;p27"/>
          <p:cNvSpPr txBox="1">
            <a:spLocks noGrp="1"/>
          </p:cNvSpPr>
          <p:nvPr>
            <p:ph type="subTitle" idx="1"/>
          </p:nvPr>
        </p:nvSpPr>
        <p:spPr>
          <a:xfrm>
            <a:off x="4717997" y="3099687"/>
            <a:ext cx="2756000" cy="8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1" name="Google Shape;111;p27"/>
          <p:cNvSpPr txBox="1">
            <a:spLocks noGrp="1"/>
          </p:cNvSpPr>
          <p:nvPr>
            <p:ph type="title" idx="2"/>
          </p:nvPr>
        </p:nvSpPr>
        <p:spPr>
          <a:xfrm>
            <a:off x="8038071" y="2424721"/>
            <a:ext cx="27560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2" name="Google Shape;112;p27"/>
          <p:cNvSpPr txBox="1">
            <a:spLocks noGrp="1"/>
          </p:cNvSpPr>
          <p:nvPr>
            <p:ph type="subTitle" idx="3"/>
          </p:nvPr>
        </p:nvSpPr>
        <p:spPr>
          <a:xfrm>
            <a:off x="8038069" y="3099687"/>
            <a:ext cx="2756000" cy="8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3" name="Google Shape;113;p27"/>
          <p:cNvSpPr txBox="1">
            <a:spLocks noGrp="1"/>
          </p:cNvSpPr>
          <p:nvPr>
            <p:ph type="title" idx="4"/>
          </p:nvPr>
        </p:nvSpPr>
        <p:spPr>
          <a:xfrm>
            <a:off x="1251333" y="593367"/>
            <a:ext cx="61724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4" name="Google Shape;114;p27"/>
          <p:cNvSpPr txBox="1">
            <a:spLocks noGrp="1"/>
          </p:cNvSpPr>
          <p:nvPr>
            <p:ph type="title" idx="5"/>
          </p:nvPr>
        </p:nvSpPr>
        <p:spPr>
          <a:xfrm>
            <a:off x="1397929" y="2424721"/>
            <a:ext cx="27560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5" name="Google Shape;115;p27"/>
          <p:cNvSpPr txBox="1">
            <a:spLocks noGrp="1"/>
          </p:cNvSpPr>
          <p:nvPr>
            <p:ph type="subTitle" idx="6"/>
          </p:nvPr>
        </p:nvSpPr>
        <p:spPr>
          <a:xfrm>
            <a:off x="1397933" y="3099687"/>
            <a:ext cx="2756000" cy="8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6" name="Google Shape;116;p27"/>
          <p:cNvSpPr txBox="1">
            <a:spLocks noGrp="1"/>
          </p:cNvSpPr>
          <p:nvPr>
            <p:ph type="title" idx="7"/>
          </p:nvPr>
        </p:nvSpPr>
        <p:spPr>
          <a:xfrm>
            <a:off x="4717996" y="4433380"/>
            <a:ext cx="27560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7" name="Google Shape;117;p27"/>
          <p:cNvSpPr txBox="1">
            <a:spLocks noGrp="1"/>
          </p:cNvSpPr>
          <p:nvPr>
            <p:ph type="subTitle" idx="8"/>
          </p:nvPr>
        </p:nvSpPr>
        <p:spPr>
          <a:xfrm>
            <a:off x="4717997" y="5108345"/>
            <a:ext cx="2756000" cy="8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8" name="Google Shape;118;p27"/>
          <p:cNvSpPr txBox="1">
            <a:spLocks noGrp="1"/>
          </p:cNvSpPr>
          <p:nvPr>
            <p:ph type="title" idx="9"/>
          </p:nvPr>
        </p:nvSpPr>
        <p:spPr>
          <a:xfrm>
            <a:off x="8038071" y="4433380"/>
            <a:ext cx="27560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9" name="Google Shape;119;p27"/>
          <p:cNvSpPr txBox="1">
            <a:spLocks noGrp="1"/>
          </p:cNvSpPr>
          <p:nvPr>
            <p:ph type="subTitle" idx="13"/>
          </p:nvPr>
        </p:nvSpPr>
        <p:spPr>
          <a:xfrm>
            <a:off x="8038069" y="5108345"/>
            <a:ext cx="2756000" cy="8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0" name="Google Shape;120;p27"/>
          <p:cNvSpPr txBox="1">
            <a:spLocks noGrp="1"/>
          </p:cNvSpPr>
          <p:nvPr>
            <p:ph type="title" idx="14"/>
          </p:nvPr>
        </p:nvSpPr>
        <p:spPr>
          <a:xfrm>
            <a:off x="1397929" y="4433380"/>
            <a:ext cx="27560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1" name="Google Shape;121;p27"/>
          <p:cNvSpPr txBox="1">
            <a:spLocks noGrp="1"/>
          </p:cNvSpPr>
          <p:nvPr>
            <p:ph type="subTitle" idx="15"/>
          </p:nvPr>
        </p:nvSpPr>
        <p:spPr>
          <a:xfrm>
            <a:off x="1397933" y="5108345"/>
            <a:ext cx="2756000" cy="8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040392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 1">
  <p:cSld name="Title + Four Columns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8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7248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4" name="Google Shape;124;p28"/>
          <p:cNvSpPr txBox="1">
            <a:spLocks noGrp="1"/>
          </p:cNvSpPr>
          <p:nvPr>
            <p:ph type="title" idx="2"/>
          </p:nvPr>
        </p:nvSpPr>
        <p:spPr>
          <a:xfrm>
            <a:off x="1784317" y="3146433"/>
            <a:ext cx="3636800" cy="5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5" name="Google Shape;125;p28"/>
          <p:cNvSpPr txBox="1">
            <a:spLocks noGrp="1"/>
          </p:cNvSpPr>
          <p:nvPr>
            <p:ph type="subTitle" idx="1"/>
          </p:nvPr>
        </p:nvSpPr>
        <p:spPr>
          <a:xfrm>
            <a:off x="1784317" y="2284068"/>
            <a:ext cx="3636800" cy="80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6" name="Google Shape;126;p28"/>
          <p:cNvSpPr txBox="1">
            <a:spLocks noGrp="1"/>
          </p:cNvSpPr>
          <p:nvPr>
            <p:ph type="title" idx="3"/>
          </p:nvPr>
        </p:nvSpPr>
        <p:spPr>
          <a:xfrm>
            <a:off x="1784317" y="5318600"/>
            <a:ext cx="3636800" cy="5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7" name="Google Shape;127;p28"/>
          <p:cNvSpPr txBox="1">
            <a:spLocks noGrp="1"/>
          </p:cNvSpPr>
          <p:nvPr>
            <p:ph type="subTitle" idx="4"/>
          </p:nvPr>
        </p:nvSpPr>
        <p:spPr>
          <a:xfrm>
            <a:off x="1784317" y="4456235"/>
            <a:ext cx="3636800" cy="80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8" name="Google Shape;128;p28"/>
          <p:cNvSpPr txBox="1">
            <a:spLocks noGrp="1"/>
          </p:cNvSpPr>
          <p:nvPr>
            <p:ph type="title" idx="5"/>
          </p:nvPr>
        </p:nvSpPr>
        <p:spPr>
          <a:xfrm>
            <a:off x="6770884" y="3146433"/>
            <a:ext cx="3636800" cy="5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9" name="Google Shape;129;p28"/>
          <p:cNvSpPr txBox="1">
            <a:spLocks noGrp="1"/>
          </p:cNvSpPr>
          <p:nvPr>
            <p:ph type="subTitle" idx="6"/>
          </p:nvPr>
        </p:nvSpPr>
        <p:spPr>
          <a:xfrm>
            <a:off x="6770884" y="2284068"/>
            <a:ext cx="3636800" cy="80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0" name="Google Shape;130;p28"/>
          <p:cNvSpPr txBox="1">
            <a:spLocks noGrp="1"/>
          </p:cNvSpPr>
          <p:nvPr>
            <p:ph type="title" idx="7"/>
          </p:nvPr>
        </p:nvSpPr>
        <p:spPr>
          <a:xfrm>
            <a:off x="6770884" y="5318600"/>
            <a:ext cx="3636800" cy="5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1" name="Google Shape;131;p28"/>
          <p:cNvSpPr txBox="1">
            <a:spLocks noGrp="1"/>
          </p:cNvSpPr>
          <p:nvPr>
            <p:ph type="subTitle" idx="8"/>
          </p:nvPr>
        </p:nvSpPr>
        <p:spPr>
          <a:xfrm>
            <a:off x="6770884" y="4456235"/>
            <a:ext cx="3636800" cy="80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9934629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Title + 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9"/>
          <p:cNvSpPr txBox="1">
            <a:spLocks noGrp="1"/>
          </p:cNvSpPr>
          <p:nvPr>
            <p:ph type="subTitle" idx="1"/>
          </p:nvPr>
        </p:nvSpPr>
        <p:spPr>
          <a:xfrm>
            <a:off x="7756067" y="3247900"/>
            <a:ext cx="3408400" cy="273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4" name="Google Shape;134;p29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1724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7856464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1">
  <p:cSld name="Title + Text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0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1724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7" name="Google Shape;137;p30"/>
          <p:cNvSpPr txBox="1">
            <a:spLocks noGrp="1"/>
          </p:cNvSpPr>
          <p:nvPr>
            <p:ph type="subTitle" idx="1"/>
          </p:nvPr>
        </p:nvSpPr>
        <p:spPr>
          <a:xfrm>
            <a:off x="1251333" y="3247900"/>
            <a:ext cx="3408400" cy="273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4608463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2">
  <p:cSld name="Title + Text 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1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76476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0" name="Google Shape;140;p31"/>
          <p:cNvSpPr txBox="1">
            <a:spLocks noGrp="1"/>
          </p:cNvSpPr>
          <p:nvPr>
            <p:ph type="subTitle" idx="1"/>
          </p:nvPr>
        </p:nvSpPr>
        <p:spPr>
          <a:xfrm>
            <a:off x="7756067" y="3247900"/>
            <a:ext cx="3408400" cy="273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877309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1724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1251333" y="2212367"/>
            <a:ext cx="6595200" cy="36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867">
                <a:solidFill>
                  <a:schemeClr val="lt1"/>
                </a:solidFill>
              </a:defRPr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3793799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 + Credits">
  <p:cSld name="Thanks + Credit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3"/>
          <p:cNvSpPr txBox="1">
            <a:spLocks noGrp="1"/>
          </p:cNvSpPr>
          <p:nvPr>
            <p:ph type="title"/>
          </p:nvPr>
        </p:nvSpPr>
        <p:spPr>
          <a:xfrm>
            <a:off x="1233160" y="1013833"/>
            <a:ext cx="4091600" cy="79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6" name="Google Shape;146;p33"/>
          <p:cNvSpPr txBox="1">
            <a:spLocks noGrp="1"/>
          </p:cNvSpPr>
          <p:nvPr>
            <p:ph type="subTitle" idx="1"/>
          </p:nvPr>
        </p:nvSpPr>
        <p:spPr>
          <a:xfrm>
            <a:off x="1233167" y="2245700"/>
            <a:ext cx="4407200" cy="145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867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47" name="Google Shape;147;p33"/>
          <p:cNvSpPr txBox="1"/>
          <p:nvPr/>
        </p:nvSpPr>
        <p:spPr>
          <a:xfrm>
            <a:off x="1233167" y="4760000"/>
            <a:ext cx="4407200" cy="8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333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lang="en" sz="1333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333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lang="en" sz="1333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333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lang="en" sz="1333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333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sz="1333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1333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  <p:extLst>
      <p:ext uri="{BB962C8B-B14F-4D97-AF65-F5344CB8AC3E}">
        <p14:creationId xmlns:p14="http://schemas.microsoft.com/office/powerpoint/2010/main" val="411404954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 1">
  <p:cSld name="Title + Bullet points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4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1724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0" name="Google Shape;150;p34"/>
          <p:cNvSpPr txBox="1">
            <a:spLocks noGrp="1"/>
          </p:cNvSpPr>
          <p:nvPr>
            <p:ph type="body" idx="1"/>
          </p:nvPr>
        </p:nvSpPr>
        <p:spPr>
          <a:xfrm>
            <a:off x="1251333" y="2212367"/>
            <a:ext cx="6595200" cy="36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867">
                <a:solidFill>
                  <a:schemeClr val="lt1"/>
                </a:solidFill>
              </a:defRPr>
            </a:lvl1pPr>
            <a:lvl2pPr marL="1219170" lvl="1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828754" lvl="2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2438339" lvl="3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3047924" lvl="4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3657509" lvl="5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4267093" lvl="6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4876678" lvl="7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5486263" lvl="8" indent="-423323" rtl="0"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2578978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list">
  <p:cSld name="Title + lis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5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1724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3" name="Google Shape;153;p35"/>
          <p:cNvSpPr txBox="1">
            <a:spLocks noGrp="1"/>
          </p:cNvSpPr>
          <p:nvPr>
            <p:ph type="body" idx="1"/>
          </p:nvPr>
        </p:nvSpPr>
        <p:spPr>
          <a:xfrm>
            <a:off x="6716700" y="2212367"/>
            <a:ext cx="4249200" cy="36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867">
                <a:solidFill>
                  <a:schemeClr val="lt1"/>
                </a:solidFill>
              </a:defRPr>
            </a:lvl1pPr>
            <a:lvl2pPr marL="1219170" lvl="1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828754" lvl="2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2438339" lvl="3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3047924" lvl="4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3657509" lvl="5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4267093" lvl="6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4876678" lvl="7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5486263" lvl="8" indent="-423323" rtl="0"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118948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1724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1251333" y="2212367"/>
            <a:ext cx="4249200" cy="36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867">
                <a:solidFill>
                  <a:schemeClr val="lt1"/>
                </a:solidFill>
              </a:defRPr>
            </a:lvl1pPr>
            <a:lvl2pPr marL="1219170" lvl="1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828754" lvl="2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2438339" lvl="3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3047924" lvl="4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3657509" lvl="5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4267093" lvl="6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4876678" lvl="7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5486263" lvl="8" indent="-423323" rtl="0"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2"/>
          </p:nvPr>
        </p:nvSpPr>
        <p:spPr>
          <a:xfrm>
            <a:off x="6716700" y="2212367"/>
            <a:ext cx="4249200" cy="36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867">
                <a:solidFill>
                  <a:schemeClr val="lt1"/>
                </a:solidFill>
              </a:defRPr>
            </a:lvl1pPr>
            <a:lvl2pPr marL="1219170" lvl="1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828754" lvl="2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2438339" lvl="3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3047924" lvl="4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3657509" lvl="5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4267093" lvl="6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4876678" lvl="7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5486263" lvl="8" indent="-423323" rtl="0"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031329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1724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00809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>
            <a:spLocks noGrp="1"/>
          </p:cNvSpPr>
          <p:nvPr>
            <p:ph type="title"/>
          </p:nvPr>
        </p:nvSpPr>
        <p:spPr>
          <a:xfrm>
            <a:off x="7116233" y="1729500"/>
            <a:ext cx="3783200" cy="167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7"/>
          <p:cNvSpPr txBox="1">
            <a:spLocks noGrp="1"/>
          </p:cNvSpPr>
          <p:nvPr>
            <p:ph type="body" idx="1"/>
          </p:nvPr>
        </p:nvSpPr>
        <p:spPr>
          <a:xfrm>
            <a:off x="7116233" y="3458500"/>
            <a:ext cx="3783200" cy="1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4025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2133">
                <a:solidFill>
                  <a:schemeClr val="lt1"/>
                </a:solidFill>
              </a:defRPr>
            </a:lvl1pPr>
            <a:lvl2pPr marL="1219170" lvl="1" indent="-440256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2133">
                <a:solidFill>
                  <a:schemeClr val="lt1"/>
                </a:solidFill>
              </a:defRPr>
            </a:lvl2pPr>
            <a:lvl3pPr marL="1828754" lvl="2" indent="-440256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2133">
                <a:solidFill>
                  <a:schemeClr val="lt1"/>
                </a:solidFill>
              </a:defRPr>
            </a:lvl3pPr>
            <a:lvl4pPr marL="2438339" lvl="3" indent="-440256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2133">
                <a:solidFill>
                  <a:schemeClr val="lt1"/>
                </a:solidFill>
              </a:defRPr>
            </a:lvl4pPr>
            <a:lvl5pPr marL="3047924" lvl="4" indent="-440256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2133">
                <a:solidFill>
                  <a:schemeClr val="lt1"/>
                </a:solidFill>
              </a:defRPr>
            </a:lvl5pPr>
            <a:lvl6pPr marL="3657509" lvl="5" indent="-440256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2133">
                <a:solidFill>
                  <a:schemeClr val="lt1"/>
                </a:solidFill>
              </a:defRPr>
            </a:lvl6pPr>
            <a:lvl7pPr marL="4267093" lvl="6" indent="-440256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2133">
                <a:solidFill>
                  <a:schemeClr val="lt1"/>
                </a:solidFill>
              </a:defRPr>
            </a:lvl7pPr>
            <a:lvl8pPr marL="4876678" lvl="7" indent="-440256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2133">
                <a:solidFill>
                  <a:schemeClr val="lt1"/>
                </a:solidFill>
              </a:defRPr>
            </a:lvl8pPr>
            <a:lvl9pPr marL="5486263" lvl="8" indent="-440256" rtl="0"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600"/>
              <a:buChar char="■"/>
              <a:defRPr sz="2133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287997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"/>
          <p:cNvSpPr txBox="1">
            <a:spLocks noGrp="1"/>
          </p:cNvSpPr>
          <p:nvPr>
            <p:ph type="title"/>
          </p:nvPr>
        </p:nvSpPr>
        <p:spPr>
          <a:xfrm>
            <a:off x="1239303" y="581577"/>
            <a:ext cx="3662000" cy="54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4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64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64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64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64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64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64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64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64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pic>
        <p:nvPicPr>
          <p:cNvPr id="29" name="Google Shape;29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4371899" y="552068"/>
            <a:ext cx="10168735" cy="38450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 flipH="1">
            <a:off x="6429886" y="-469214"/>
            <a:ext cx="12413063" cy="46937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322019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>
            <a:spLocks noGrp="1"/>
          </p:cNvSpPr>
          <p:nvPr>
            <p:ph type="subTitle" idx="1"/>
          </p:nvPr>
        </p:nvSpPr>
        <p:spPr>
          <a:xfrm>
            <a:off x="1251333" y="2359433"/>
            <a:ext cx="38288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2133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  <p:sp>
        <p:nvSpPr>
          <p:cNvPr id="33" name="Google Shape;33;p9"/>
          <p:cNvSpPr txBox="1">
            <a:spLocks noGrp="1"/>
          </p:cNvSpPr>
          <p:nvPr>
            <p:ph type="body" idx="2"/>
          </p:nvPr>
        </p:nvSpPr>
        <p:spPr>
          <a:xfrm>
            <a:off x="6271167" y="1212800"/>
            <a:ext cx="4625200" cy="443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867">
                <a:solidFill>
                  <a:schemeClr val="lt1"/>
                </a:solidFill>
              </a:defRPr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9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42984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575339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0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76476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50195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40165400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6" r:id="rId15"/>
    <p:sldLayoutId id="2147483677" r:id="rId16"/>
    <p:sldLayoutId id="2147483678" r:id="rId17"/>
    <p:sldLayoutId id="2147483679" r:id="rId18"/>
    <p:sldLayoutId id="2147483680" r:id="rId19"/>
    <p:sldLayoutId id="2147483681" r:id="rId20"/>
    <p:sldLayoutId id="2147483682" r:id="rId21"/>
    <p:sldLayoutId id="2147483683" r:id="rId22"/>
    <p:sldLayoutId id="2147483684" r:id="rId23"/>
    <p:sldLayoutId id="2147483685" r:id="rId24"/>
    <p:sldLayoutId id="2147483686" r:id="rId25"/>
    <p:sldLayoutId id="2147483687" r:id="rId26"/>
    <p:sldLayoutId id="2147483688" r:id="rId27"/>
    <p:sldLayoutId id="2147483689" r:id="rId28"/>
    <p:sldLayoutId id="2147483690" r:id="rId29"/>
    <p:sldLayoutId id="2147483692" r:id="rId30"/>
    <p:sldLayoutId id="2147483693" r:id="rId31"/>
    <p:sldLayoutId id="2147483694" r:id="rId3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eophyte96/Basketball-Optimal-Weight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webp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4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basketball.realgm.com/nba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8"/>
          <p:cNvSpPr txBox="1">
            <a:spLocks noGrp="1"/>
          </p:cNvSpPr>
          <p:nvPr>
            <p:ph type="ctrTitle"/>
          </p:nvPr>
        </p:nvSpPr>
        <p:spPr>
          <a:xfrm>
            <a:off x="2901200" y="2600133"/>
            <a:ext cx="6389600" cy="859600"/>
          </a:xfrm>
          <a:prstGeom prst="rect">
            <a:avLst/>
          </a:prstGeom>
          <a:effectLst>
            <a:outerShdw blurRad="142875" dist="19050" dir="87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" dirty="0"/>
              <a:t>Basketball</a:t>
            </a:r>
            <a:endParaRPr dirty="0"/>
          </a:p>
        </p:txBody>
      </p:sp>
      <p:sp>
        <p:nvSpPr>
          <p:cNvPr id="164" name="Google Shape;164;p38"/>
          <p:cNvSpPr txBox="1">
            <a:spLocks noGrp="1"/>
          </p:cNvSpPr>
          <p:nvPr>
            <p:ph type="ctrTitle"/>
          </p:nvPr>
        </p:nvSpPr>
        <p:spPr>
          <a:xfrm>
            <a:off x="2725600" y="3429000"/>
            <a:ext cx="6389600" cy="619600"/>
          </a:xfrm>
          <a:prstGeom prst="rect">
            <a:avLst/>
          </a:prstGeom>
          <a:effectLst>
            <a:outerShdw blurRad="100013" dist="19050" dir="84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" sz="2933" b="0" dirty="0">
                <a:latin typeface="Montserrat ExtraLight"/>
                <a:ea typeface="Montserrat ExtraLight"/>
                <a:cs typeface="Montserrat ExtraLight"/>
                <a:sym typeface="Montserrat ExtraLight"/>
              </a:rPr>
              <a:t>Is there optimal weight for a player?</a:t>
            </a:r>
            <a:endParaRPr sz="2933" b="0" dirty="0"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cxnSp>
        <p:nvCxnSpPr>
          <p:cNvPr id="165" name="Google Shape;165;p38"/>
          <p:cNvCxnSpPr/>
          <p:nvPr/>
        </p:nvCxnSpPr>
        <p:spPr>
          <a:xfrm>
            <a:off x="4254000" y="3420229"/>
            <a:ext cx="3684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6" name="Google Shape;163;p38">
            <a:extLst>
              <a:ext uri="{FF2B5EF4-FFF2-40B4-BE49-F238E27FC236}">
                <a16:creationId xmlns:a16="http://schemas.microsoft.com/office/drawing/2014/main" id="{0481EEEE-858D-4AC6-9D3B-61B32BC629DC}"/>
              </a:ext>
            </a:extLst>
          </p:cNvPr>
          <p:cNvSpPr txBox="1">
            <a:spLocks/>
          </p:cNvSpPr>
          <p:nvPr/>
        </p:nvSpPr>
        <p:spPr>
          <a:xfrm>
            <a:off x="7474338" y="5831625"/>
            <a:ext cx="6740800" cy="6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867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en-US" kern="0" dirty="0"/>
              <a:t>Itai Markovetzky</a:t>
            </a:r>
          </a:p>
          <a:p>
            <a:pPr marL="0" indent="0"/>
            <a:r>
              <a:rPr lang="en-US" kern="0" dirty="0"/>
              <a:t>Shaked </a:t>
            </a:r>
            <a:r>
              <a:rPr lang="en-US" kern="0" dirty="0" err="1"/>
              <a:t>Yehiel</a:t>
            </a:r>
            <a:endParaRPr lang="en-US" kern="0" dirty="0"/>
          </a:p>
        </p:txBody>
      </p:sp>
      <p:pic>
        <p:nvPicPr>
          <p:cNvPr id="5" name="Picture 4">
            <a:hlinkClick r:id="rId3"/>
            <a:extLst>
              <a:ext uri="{FF2B5EF4-FFF2-40B4-BE49-F238E27FC236}">
                <a16:creationId xmlns:a16="http://schemas.microsoft.com/office/drawing/2014/main" id="{65E5FAA8-36D7-4768-819A-6CDF15838A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5098" y="4478838"/>
            <a:ext cx="641804" cy="67304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1"/>
          <p:cNvSpPr txBox="1">
            <a:spLocks noGrp="1"/>
          </p:cNvSpPr>
          <p:nvPr>
            <p:ph type="ctrTitle"/>
          </p:nvPr>
        </p:nvSpPr>
        <p:spPr>
          <a:xfrm>
            <a:off x="4672668" y="1728132"/>
            <a:ext cx="5917732" cy="2908635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-US" sz="7200" dirty="0"/>
              <a:t>EDA - Visualization</a:t>
            </a:r>
            <a:endParaRPr sz="7200" dirty="0"/>
          </a:p>
        </p:txBody>
      </p:sp>
    </p:spTree>
    <p:extLst>
      <p:ext uri="{BB962C8B-B14F-4D97-AF65-F5344CB8AC3E}">
        <p14:creationId xmlns:p14="http://schemas.microsoft.com/office/powerpoint/2010/main" val="25347598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4" name="Google Shape;1974;p55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269600" cy="12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dirty="0"/>
              <a:t>EDA – Pie Charts</a:t>
            </a:r>
            <a:endParaRPr dirty="0"/>
          </a:p>
        </p:txBody>
      </p:sp>
      <p:cxnSp>
        <p:nvCxnSpPr>
          <p:cNvPr id="1980" name="Google Shape;1980;p55"/>
          <p:cNvCxnSpPr/>
          <p:nvPr/>
        </p:nvCxnSpPr>
        <p:spPr>
          <a:xfrm>
            <a:off x="1368267" y="552029"/>
            <a:ext cx="3684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12" name="Google Shape;224;p45">
            <a:extLst>
              <a:ext uri="{FF2B5EF4-FFF2-40B4-BE49-F238E27FC236}">
                <a16:creationId xmlns:a16="http://schemas.microsoft.com/office/drawing/2014/main" id="{5ADF0AEF-EBDC-4816-AD1E-1A79696784BD}"/>
              </a:ext>
            </a:extLst>
          </p:cNvPr>
          <p:cNvSpPr txBox="1">
            <a:spLocks/>
          </p:cNvSpPr>
          <p:nvPr/>
        </p:nvSpPr>
        <p:spPr>
          <a:xfrm>
            <a:off x="161656" y="1782200"/>
            <a:ext cx="3186800" cy="1646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kern="0" dirty="0">
                <a:solidFill>
                  <a:schemeClr val="bg1"/>
                </a:solidFill>
              </a:rPr>
              <a:t>Games played: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B8D7922-7C53-4886-8A26-D42F1F8F2B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232" y="2267381"/>
            <a:ext cx="5068007" cy="42011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8E96BB0-D974-4249-A0F1-1DCAD29A2C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3782" y="2262617"/>
            <a:ext cx="4982270" cy="4210638"/>
          </a:xfrm>
          <a:prstGeom prst="rect">
            <a:avLst/>
          </a:prstGeom>
        </p:spPr>
      </p:pic>
      <p:sp>
        <p:nvSpPr>
          <p:cNvPr id="19" name="Google Shape;224;p45">
            <a:extLst>
              <a:ext uri="{FF2B5EF4-FFF2-40B4-BE49-F238E27FC236}">
                <a16:creationId xmlns:a16="http://schemas.microsoft.com/office/drawing/2014/main" id="{141EF4A8-D7E4-45EB-A8B1-D0CE914F0258}"/>
              </a:ext>
            </a:extLst>
          </p:cNvPr>
          <p:cNvSpPr txBox="1">
            <a:spLocks/>
          </p:cNvSpPr>
          <p:nvPr/>
        </p:nvSpPr>
        <p:spPr>
          <a:xfrm>
            <a:off x="5863373" y="1782200"/>
            <a:ext cx="3186800" cy="1646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kern="0" dirty="0">
                <a:solidFill>
                  <a:schemeClr val="bg1"/>
                </a:solidFill>
              </a:rPr>
              <a:t>Points per game: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4" name="Google Shape;1974;p55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269600" cy="12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dirty="0"/>
              <a:t>EDA – Scatter</a:t>
            </a:r>
            <a:endParaRPr dirty="0"/>
          </a:p>
        </p:txBody>
      </p:sp>
      <p:cxnSp>
        <p:nvCxnSpPr>
          <p:cNvPr id="1980" name="Google Shape;1980;p55"/>
          <p:cNvCxnSpPr/>
          <p:nvPr/>
        </p:nvCxnSpPr>
        <p:spPr>
          <a:xfrm>
            <a:off x="1368267" y="552029"/>
            <a:ext cx="3684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12" name="Google Shape;224;p45">
            <a:extLst>
              <a:ext uri="{FF2B5EF4-FFF2-40B4-BE49-F238E27FC236}">
                <a16:creationId xmlns:a16="http://schemas.microsoft.com/office/drawing/2014/main" id="{5ADF0AEF-EBDC-4816-AD1E-1A79696784BD}"/>
              </a:ext>
            </a:extLst>
          </p:cNvPr>
          <p:cNvSpPr txBox="1">
            <a:spLocks/>
          </p:cNvSpPr>
          <p:nvPr/>
        </p:nvSpPr>
        <p:spPr>
          <a:xfrm>
            <a:off x="161655" y="1782200"/>
            <a:ext cx="4636847" cy="1646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kern="0" dirty="0">
                <a:solidFill>
                  <a:schemeClr val="bg1"/>
                </a:solidFill>
              </a:rPr>
              <a:t>X stands for MPG (Minutes Per Game)</a:t>
            </a:r>
          </a:p>
          <a:p>
            <a:r>
              <a:rPr lang="en-US" kern="0" dirty="0">
                <a:solidFill>
                  <a:schemeClr val="bg1"/>
                </a:solidFill>
              </a:rPr>
              <a:t>Y stands for PPG (Points Per Game)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2A7760A-EF07-4540-B1CE-AA3E9566B2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048" y="2608799"/>
            <a:ext cx="6063529" cy="3989581"/>
          </a:xfrm>
          <a:prstGeom prst="rect">
            <a:avLst/>
          </a:prstGeom>
        </p:spPr>
      </p:pic>
      <p:sp>
        <p:nvSpPr>
          <p:cNvPr id="10" name="Google Shape;224;p45">
            <a:extLst>
              <a:ext uri="{FF2B5EF4-FFF2-40B4-BE49-F238E27FC236}">
                <a16:creationId xmlns:a16="http://schemas.microsoft.com/office/drawing/2014/main" id="{BF30B669-FA72-46BE-A22F-13DE61E765E5}"/>
              </a:ext>
            </a:extLst>
          </p:cNvPr>
          <p:cNvSpPr txBox="1">
            <a:spLocks/>
          </p:cNvSpPr>
          <p:nvPr/>
        </p:nvSpPr>
        <p:spPr>
          <a:xfrm>
            <a:off x="6609970" y="5318620"/>
            <a:ext cx="4733343" cy="1685488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000" kern="0" dirty="0">
                <a:solidFill>
                  <a:schemeClr val="bg1"/>
                </a:solidFill>
              </a:rPr>
              <a:t>The conclusion about this scatter graph is that the more minutes you play the more points you make per game.</a:t>
            </a:r>
          </a:p>
        </p:txBody>
      </p:sp>
    </p:spTree>
    <p:extLst>
      <p:ext uri="{BB962C8B-B14F-4D97-AF65-F5344CB8AC3E}">
        <p14:creationId xmlns:p14="http://schemas.microsoft.com/office/powerpoint/2010/main" val="42929153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4" name="Google Shape;1974;p55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269600" cy="12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dirty="0"/>
              <a:t>EDA – Catplot</a:t>
            </a:r>
            <a:endParaRPr dirty="0"/>
          </a:p>
        </p:txBody>
      </p:sp>
      <p:cxnSp>
        <p:nvCxnSpPr>
          <p:cNvPr id="1980" name="Google Shape;1980;p55"/>
          <p:cNvCxnSpPr/>
          <p:nvPr/>
        </p:nvCxnSpPr>
        <p:spPr>
          <a:xfrm>
            <a:off x="1368267" y="552029"/>
            <a:ext cx="3684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12" name="Google Shape;224;p45">
            <a:extLst>
              <a:ext uri="{FF2B5EF4-FFF2-40B4-BE49-F238E27FC236}">
                <a16:creationId xmlns:a16="http://schemas.microsoft.com/office/drawing/2014/main" id="{5ADF0AEF-EBDC-4816-AD1E-1A79696784BD}"/>
              </a:ext>
            </a:extLst>
          </p:cNvPr>
          <p:cNvSpPr txBox="1">
            <a:spLocks/>
          </p:cNvSpPr>
          <p:nvPr/>
        </p:nvSpPr>
        <p:spPr>
          <a:xfrm>
            <a:off x="0" y="1220967"/>
            <a:ext cx="4636847" cy="1646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kern="0" dirty="0">
                <a:solidFill>
                  <a:schemeClr val="bg1"/>
                </a:solidFill>
              </a:rPr>
              <a:t>X stands for Weight </a:t>
            </a:r>
          </a:p>
          <a:p>
            <a:r>
              <a:rPr lang="en-US" kern="0" dirty="0">
                <a:solidFill>
                  <a:schemeClr val="bg1"/>
                </a:solidFill>
              </a:rPr>
              <a:t>Y stands for RPG (Rebounds per game)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041125F-6A3F-4E3E-9EC0-FB6D119558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03" y="1999572"/>
            <a:ext cx="9593014" cy="4858428"/>
          </a:xfrm>
          <a:prstGeom prst="rect">
            <a:avLst/>
          </a:prstGeom>
        </p:spPr>
      </p:pic>
      <p:sp>
        <p:nvSpPr>
          <p:cNvPr id="8" name="Google Shape;224;p45">
            <a:extLst>
              <a:ext uri="{FF2B5EF4-FFF2-40B4-BE49-F238E27FC236}">
                <a16:creationId xmlns:a16="http://schemas.microsoft.com/office/drawing/2014/main" id="{E47DD62C-F13E-4255-8092-815C2AC2992E}"/>
              </a:ext>
            </a:extLst>
          </p:cNvPr>
          <p:cNvSpPr txBox="1">
            <a:spLocks/>
          </p:cNvSpPr>
          <p:nvPr/>
        </p:nvSpPr>
        <p:spPr>
          <a:xfrm>
            <a:off x="4386133" y="941684"/>
            <a:ext cx="3667976" cy="1685488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000" kern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The conclusion about this </a:t>
            </a:r>
            <a:r>
              <a:rPr lang="en-US" sz="2000" kern="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catplot</a:t>
            </a:r>
            <a:r>
              <a:rPr lang="en-US" sz="2000" kern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graph the most optimal weight is between 90 to 110</a:t>
            </a:r>
          </a:p>
        </p:txBody>
      </p:sp>
    </p:spTree>
    <p:extLst>
      <p:ext uri="{BB962C8B-B14F-4D97-AF65-F5344CB8AC3E}">
        <p14:creationId xmlns:p14="http://schemas.microsoft.com/office/powerpoint/2010/main" val="24477474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1"/>
          <p:cNvSpPr txBox="1">
            <a:spLocks noGrp="1"/>
          </p:cNvSpPr>
          <p:nvPr>
            <p:ph type="ctrTitle"/>
          </p:nvPr>
        </p:nvSpPr>
        <p:spPr>
          <a:xfrm>
            <a:off x="4672668" y="1728132"/>
            <a:ext cx="5917732" cy="2908635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-US" sz="7200" dirty="0"/>
              <a:t>Machine Learning</a:t>
            </a:r>
            <a:endParaRPr sz="7200" dirty="0"/>
          </a:p>
        </p:txBody>
      </p:sp>
    </p:spTree>
    <p:extLst>
      <p:ext uri="{BB962C8B-B14F-4D97-AF65-F5344CB8AC3E}">
        <p14:creationId xmlns:p14="http://schemas.microsoft.com/office/powerpoint/2010/main" val="13966268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3" name="Google Shape;1993;p57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619600" cy="12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dirty="0"/>
              <a:t>The Machine Learning </a:t>
            </a:r>
            <a:r>
              <a:rPr lang="en" dirty="0"/>
              <a:t>Process</a:t>
            </a:r>
            <a:endParaRPr dirty="0"/>
          </a:p>
        </p:txBody>
      </p:sp>
      <p:cxnSp>
        <p:nvCxnSpPr>
          <p:cNvPr id="1998" name="Google Shape;1998;p57"/>
          <p:cNvCxnSpPr/>
          <p:nvPr/>
        </p:nvCxnSpPr>
        <p:spPr>
          <a:xfrm>
            <a:off x="1368267" y="552029"/>
            <a:ext cx="3684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83408C7B-CA96-4F46-8627-264553785F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9843" y="2931414"/>
            <a:ext cx="5080000" cy="2844800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607EE4-7C26-495E-9EA0-7C3B556176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2405" y="3156814"/>
            <a:ext cx="4589861" cy="2619400"/>
          </a:xfrm>
        </p:spPr>
        <p:txBody>
          <a:bodyPr/>
          <a:lstStyle/>
          <a:p>
            <a:pPr marL="186262" indent="0">
              <a:buNone/>
            </a:pPr>
            <a:r>
              <a:rPr lang="en-US" sz="2000" dirty="0">
                <a:solidFill>
                  <a:schemeClr val="tx2"/>
                </a:solidFill>
              </a:rPr>
              <a:t>With the use of “</a:t>
            </a:r>
            <a:r>
              <a:rPr lang="en-US" sz="2000" dirty="0" err="1">
                <a:solidFill>
                  <a:schemeClr val="tx2"/>
                </a:solidFill>
              </a:rPr>
              <a:t>Sklearn</a:t>
            </a:r>
            <a:r>
              <a:rPr lang="en-US" sz="2000" dirty="0">
                <a:solidFill>
                  <a:schemeClr val="tx2"/>
                </a:solidFill>
              </a:rPr>
              <a:t>” library and Linear Regression we were able to find and tweak a model that predicts the optimal weight for each NBA player in our </a:t>
            </a:r>
            <a:r>
              <a:rPr lang="en-US" sz="2000" dirty="0" err="1">
                <a:solidFill>
                  <a:schemeClr val="tx2"/>
                </a:solidFill>
              </a:rPr>
              <a:t>dataframe</a:t>
            </a:r>
            <a:r>
              <a:rPr lang="en-US" sz="2000" dirty="0">
                <a:solidFill>
                  <a:schemeClr val="tx2"/>
                </a:solidFill>
              </a:rPr>
              <a:t>!</a:t>
            </a:r>
            <a:endParaRPr lang="en-IL" sz="2000" dirty="0">
              <a:solidFill>
                <a:schemeClr val="tx2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4FEEA6C-CF75-49B7-9F13-09AC790455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84" y="1242022"/>
            <a:ext cx="4944165" cy="1914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0935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0" name="Google Shape;2090;p62"/>
          <p:cNvSpPr txBox="1">
            <a:spLocks noGrp="1"/>
          </p:cNvSpPr>
          <p:nvPr>
            <p:ph type="body" idx="2"/>
          </p:nvPr>
        </p:nvSpPr>
        <p:spPr>
          <a:xfrm>
            <a:off x="6315467" y="552029"/>
            <a:ext cx="4625200" cy="5811826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dirty="0">
                <a:solidFill>
                  <a:schemeClr val="lt1"/>
                </a:solidFill>
              </a:rPr>
              <a:t>FGM (Field Goals Made)</a:t>
            </a:r>
          </a:p>
          <a:p>
            <a:r>
              <a:rPr lang="en-US" dirty="0"/>
              <a:t>FGA (Field Goals Attempted)</a:t>
            </a:r>
          </a:p>
          <a:p>
            <a:r>
              <a:rPr lang="en-US" dirty="0"/>
              <a:t>FG% (Field Goal Percent)</a:t>
            </a:r>
          </a:p>
          <a:p>
            <a:r>
              <a:rPr lang="en-US" dirty="0">
                <a:solidFill>
                  <a:schemeClr val="lt1"/>
                </a:solidFill>
              </a:rPr>
              <a:t>3P</a:t>
            </a:r>
            <a:r>
              <a:rPr lang="en-US" dirty="0"/>
              <a:t>M (3 Points Made)</a:t>
            </a:r>
          </a:p>
          <a:p>
            <a:r>
              <a:rPr lang="en-US" dirty="0">
                <a:solidFill>
                  <a:schemeClr val="lt1"/>
                </a:solidFill>
              </a:rPr>
              <a:t>3PA (3 Points Attempted)</a:t>
            </a:r>
          </a:p>
          <a:p>
            <a:r>
              <a:rPr lang="en-US" dirty="0"/>
              <a:t>3P% (3 Points Percent)</a:t>
            </a:r>
          </a:p>
          <a:p>
            <a:r>
              <a:rPr lang="en-US" dirty="0">
                <a:solidFill>
                  <a:schemeClr val="lt1"/>
                </a:solidFill>
              </a:rPr>
              <a:t>FTM (</a:t>
            </a:r>
            <a:r>
              <a:rPr lang="en-US" dirty="0"/>
              <a:t>Free Throws Made)</a:t>
            </a:r>
          </a:p>
          <a:p>
            <a:r>
              <a:rPr lang="en-US" dirty="0">
                <a:solidFill>
                  <a:schemeClr val="lt1"/>
                </a:solidFill>
              </a:rPr>
              <a:t>FTA </a:t>
            </a:r>
            <a:r>
              <a:rPr lang="en-US" dirty="0"/>
              <a:t> (Free Throws Attempted)</a:t>
            </a:r>
          </a:p>
          <a:p>
            <a:r>
              <a:rPr lang="en-US" dirty="0">
                <a:solidFill>
                  <a:schemeClr val="lt1"/>
                </a:solidFill>
              </a:rPr>
              <a:t>FT% (</a:t>
            </a:r>
            <a:r>
              <a:rPr lang="en-US" dirty="0"/>
              <a:t>Free Throws Percent)</a:t>
            </a:r>
          </a:p>
          <a:p>
            <a:r>
              <a:rPr lang="en-US" dirty="0">
                <a:solidFill>
                  <a:schemeClr val="lt1"/>
                </a:solidFill>
              </a:rPr>
              <a:t>TOV (</a:t>
            </a:r>
            <a:r>
              <a:rPr lang="en-US" dirty="0"/>
              <a:t>Turnovers)</a:t>
            </a:r>
            <a:endParaRPr lang="he-IL" dirty="0"/>
          </a:p>
          <a:p>
            <a:r>
              <a:rPr lang="en-US" dirty="0">
                <a:solidFill>
                  <a:schemeClr val="lt1"/>
                </a:solidFill>
              </a:rPr>
              <a:t>PF (Personal Foul)</a:t>
            </a:r>
          </a:p>
          <a:p>
            <a:r>
              <a:rPr lang="en-US" dirty="0"/>
              <a:t>ORB (Offensive Rebounds)</a:t>
            </a:r>
          </a:p>
          <a:p>
            <a:r>
              <a:rPr lang="en-US" dirty="0">
                <a:solidFill>
                  <a:schemeClr val="lt1"/>
                </a:solidFill>
              </a:rPr>
              <a:t>DRB (</a:t>
            </a:r>
            <a:r>
              <a:rPr lang="en-US" dirty="0"/>
              <a:t>Defensive Rebounds)</a:t>
            </a:r>
          </a:p>
          <a:p>
            <a:r>
              <a:rPr lang="en-US" dirty="0"/>
              <a:t>RPG (Rebounds per game)</a:t>
            </a:r>
          </a:p>
          <a:p>
            <a:r>
              <a:rPr lang="en-US" dirty="0"/>
              <a:t>APG (Assists per game)</a:t>
            </a:r>
          </a:p>
          <a:p>
            <a:r>
              <a:rPr lang="en-US" dirty="0"/>
              <a:t>SPG (Steals per game)</a:t>
            </a:r>
          </a:p>
          <a:p>
            <a:r>
              <a:rPr lang="en-US" dirty="0"/>
              <a:t>BPG (Blocks per game)</a:t>
            </a:r>
          </a:p>
          <a:p>
            <a:r>
              <a:rPr lang="en-US" dirty="0"/>
              <a:t>PPG (Points per game)</a:t>
            </a:r>
          </a:p>
          <a:p>
            <a:r>
              <a:rPr lang="en-US" dirty="0"/>
              <a:t>Height</a:t>
            </a:r>
          </a:p>
          <a:p>
            <a:endParaRPr dirty="0">
              <a:solidFill>
                <a:schemeClr val="lt1"/>
              </a:solidFill>
            </a:endParaRPr>
          </a:p>
        </p:txBody>
      </p:sp>
      <p:sp>
        <p:nvSpPr>
          <p:cNvPr id="2091" name="Google Shape;2091;p62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4298400" cy="12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dirty="0"/>
              <a:t>We used the following columns for the study</a:t>
            </a:r>
            <a:endParaRPr dirty="0"/>
          </a:p>
        </p:txBody>
      </p:sp>
      <p:cxnSp>
        <p:nvCxnSpPr>
          <p:cNvPr id="2092" name="Google Shape;2092;p62"/>
          <p:cNvCxnSpPr/>
          <p:nvPr/>
        </p:nvCxnSpPr>
        <p:spPr>
          <a:xfrm>
            <a:off x="1368267" y="552029"/>
            <a:ext cx="3684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3C523998-7A71-4800-9023-AA7591CAAC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478" y="1738901"/>
            <a:ext cx="6020110" cy="269048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" name="Google Shape;2099;p63"/>
          <p:cNvSpPr txBox="1">
            <a:spLocks noGrp="1"/>
          </p:cNvSpPr>
          <p:nvPr>
            <p:ph type="subTitle" idx="1"/>
          </p:nvPr>
        </p:nvSpPr>
        <p:spPr>
          <a:xfrm>
            <a:off x="5405225" y="1826673"/>
            <a:ext cx="3636800" cy="807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/>
            <a:r>
              <a:rPr lang="en-US" dirty="0" err="1">
                <a:solidFill>
                  <a:schemeClr val="tx2"/>
                </a:solidFill>
              </a:rPr>
              <a:t>Ytest</a:t>
            </a:r>
            <a:endParaRPr dirty="0"/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4EEF809C-E489-464A-91D2-FB14F75A95D4}"/>
              </a:ext>
            </a:extLst>
          </p:cNvPr>
          <p:cNvSpPr>
            <a:spLocks noGrp="1"/>
          </p:cNvSpPr>
          <p:nvPr>
            <p:ph type="subTitle" idx="6"/>
          </p:nvPr>
        </p:nvSpPr>
        <p:spPr>
          <a:xfrm>
            <a:off x="2260055" y="1826673"/>
            <a:ext cx="3636800" cy="807200"/>
          </a:xfrm>
        </p:spPr>
        <p:txBody>
          <a:bodyPr/>
          <a:lstStyle/>
          <a:p>
            <a:r>
              <a:rPr lang="en-US" dirty="0" err="1">
                <a:solidFill>
                  <a:schemeClr val="tx2"/>
                </a:solidFill>
              </a:rPr>
              <a:t>Xtest</a:t>
            </a:r>
            <a:endParaRPr lang="en-IL" dirty="0">
              <a:solidFill>
                <a:schemeClr val="tx2"/>
              </a:solidFill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D3EEAF4-B7BB-4AEC-A343-033E6633F28E}"/>
              </a:ext>
            </a:extLst>
          </p:cNvPr>
          <p:cNvCxnSpPr/>
          <p:nvPr/>
        </p:nvCxnSpPr>
        <p:spPr>
          <a:xfrm>
            <a:off x="6425967" y="1504041"/>
            <a:ext cx="0" cy="471220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6741F785-350F-4116-91A7-26BF89C77A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391" y="2491531"/>
            <a:ext cx="5535900" cy="3020036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C933D35-526B-4371-95BF-80E11DD8C81A}"/>
              </a:ext>
            </a:extLst>
          </p:cNvPr>
          <p:cNvCxnSpPr/>
          <p:nvPr/>
        </p:nvCxnSpPr>
        <p:spPr>
          <a:xfrm>
            <a:off x="6096000" y="1731709"/>
            <a:ext cx="0" cy="47529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>
            <a:extLst>
              <a:ext uri="{FF2B5EF4-FFF2-40B4-BE49-F238E27FC236}">
                <a16:creationId xmlns:a16="http://schemas.microsoft.com/office/drawing/2014/main" id="{2D2D67A2-D2C8-481C-85AD-9174E54E53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1053" y="2726740"/>
            <a:ext cx="4105848" cy="2248214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" name="Google Shape;2099;p63"/>
          <p:cNvSpPr txBox="1">
            <a:spLocks noGrp="1"/>
          </p:cNvSpPr>
          <p:nvPr>
            <p:ph type="subTitle" idx="1"/>
          </p:nvPr>
        </p:nvSpPr>
        <p:spPr>
          <a:xfrm>
            <a:off x="5377515" y="1826673"/>
            <a:ext cx="3636800" cy="807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/>
            <a:r>
              <a:rPr lang="en-US" dirty="0" err="1">
                <a:solidFill>
                  <a:schemeClr val="tx2"/>
                </a:solidFill>
              </a:rPr>
              <a:t>Ytrain</a:t>
            </a:r>
            <a:endParaRPr dirty="0"/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4EEF809C-E489-464A-91D2-FB14F75A95D4}"/>
              </a:ext>
            </a:extLst>
          </p:cNvPr>
          <p:cNvSpPr>
            <a:spLocks noGrp="1"/>
          </p:cNvSpPr>
          <p:nvPr>
            <p:ph type="subTitle" idx="6"/>
          </p:nvPr>
        </p:nvSpPr>
        <p:spPr>
          <a:xfrm>
            <a:off x="2260055" y="1826673"/>
            <a:ext cx="3636800" cy="807200"/>
          </a:xfrm>
        </p:spPr>
        <p:txBody>
          <a:bodyPr/>
          <a:lstStyle/>
          <a:p>
            <a:r>
              <a:rPr lang="en-US" dirty="0" err="1">
                <a:solidFill>
                  <a:schemeClr val="tx2"/>
                </a:solidFill>
              </a:rPr>
              <a:t>Xtrain</a:t>
            </a:r>
            <a:endParaRPr lang="en-IL" dirty="0">
              <a:solidFill>
                <a:schemeClr val="tx2"/>
              </a:solidFill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D3EEAF4-B7BB-4AEC-A343-033E6633F28E}"/>
              </a:ext>
            </a:extLst>
          </p:cNvPr>
          <p:cNvCxnSpPr/>
          <p:nvPr/>
        </p:nvCxnSpPr>
        <p:spPr>
          <a:xfrm>
            <a:off x="6425967" y="1504041"/>
            <a:ext cx="0" cy="471220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C933D35-526B-4371-95BF-80E11DD8C81A}"/>
              </a:ext>
            </a:extLst>
          </p:cNvPr>
          <p:cNvCxnSpPr/>
          <p:nvPr/>
        </p:nvCxnSpPr>
        <p:spPr>
          <a:xfrm>
            <a:off x="6096000" y="1731709"/>
            <a:ext cx="0" cy="47529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A2BB145F-7F97-4C37-A8E8-C82DD3386D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705" y="2422038"/>
            <a:ext cx="5725150" cy="33723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301D21A-1D97-45CB-B1DD-288C7293A7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5967" y="2633873"/>
            <a:ext cx="5176697" cy="2550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1348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" name="Google Shape;1986;p56"/>
          <p:cNvSpPr txBox="1">
            <a:spLocks noGrp="1"/>
          </p:cNvSpPr>
          <p:nvPr>
            <p:ph type="title"/>
          </p:nvPr>
        </p:nvSpPr>
        <p:spPr>
          <a:xfrm>
            <a:off x="2561000" y="2179233"/>
            <a:ext cx="7070000" cy="14888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" dirty="0"/>
              <a:t>68.466%</a:t>
            </a:r>
            <a:endParaRPr dirty="0"/>
          </a:p>
        </p:txBody>
      </p:sp>
      <p:sp>
        <p:nvSpPr>
          <p:cNvPr id="1987" name="Google Shape;1987;p56"/>
          <p:cNvSpPr txBox="1">
            <a:spLocks noGrp="1"/>
          </p:cNvSpPr>
          <p:nvPr>
            <p:ph type="body" idx="1"/>
          </p:nvPr>
        </p:nvSpPr>
        <p:spPr>
          <a:xfrm>
            <a:off x="3715400" y="4125967"/>
            <a:ext cx="4761200" cy="756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>
              <a:spcAft>
                <a:spcPts val="2133"/>
              </a:spcAft>
              <a:buNone/>
            </a:pPr>
            <a:r>
              <a:rPr lang="en" dirty="0"/>
              <a:t>That’s our first result!</a:t>
            </a:r>
            <a:endParaRPr dirty="0"/>
          </a:p>
        </p:txBody>
      </p:sp>
      <p:cxnSp>
        <p:nvCxnSpPr>
          <p:cNvPr id="1988" name="Google Shape;1988;p56"/>
          <p:cNvCxnSpPr/>
          <p:nvPr/>
        </p:nvCxnSpPr>
        <p:spPr>
          <a:xfrm>
            <a:off x="4254000" y="3793363"/>
            <a:ext cx="3684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0B4F0CFB-BF25-4D1E-B9CB-9B823C0557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9996" y="1131002"/>
            <a:ext cx="5792008" cy="81926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" name="Google Shape;1955;p54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269600" cy="12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dirty="0"/>
              <a:t>How can we check if there is optimal weight and height?</a:t>
            </a:r>
            <a:endParaRPr dirty="0"/>
          </a:p>
        </p:txBody>
      </p:sp>
      <p:cxnSp>
        <p:nvCxnSpPr>
          <p:cNvPr id="1956" name="Google Shape;1956;p54"/>
          <p:cNvCxnSpPr/>
          <p:nvPr/>
        </p:nvCxnSpPr>
        <p:spPr>
          <a:xfrm>
            <a:off x="1660400" y="3812400"/>
            <a:ext cx="88712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57" name="Google Shape;1957;p54"/>
          <p:cNvSpPr txBox="1">
            <a:spLocks noGrp="1"/>
          </p:cNvSpPr>
          <p:nvPr>
            <p:ph type="title" idx="4294967295"/>
          </p:nvPr>
        </p:nvSpPr>
        <p:spPr>
          <a:xfrm>
            <a:off x="1359148" y="2796917"/>
            <a:ext cx="2036400" cy="464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1867" dirty="0"/>
              <a:t>First Step</a:t>
            </a:r>
            <a:endParaRPr sz="1867" dirty="0"/>
          </a:p>
        </p:txBody>
      </p:sp>
      <p:sp>
        <p:nvSpPr>
          <p:cNvPr id="1958" name="Google Shape;1958;p54"/>
          <p:cNvSpPr txBox="1">
            <a:spLocks noGrp="1"/>
          </p:cNvSpPr>
          <p:nvPr>
            <p:ph type="subTitle" idx="4294967295"/>
          </p:nvPr>
        </p:nvSpPr>
        <p:spPr>
          <a:xfrm>
            <a:off x="1359152" y="4244051"/>
            <a:ext cx="2036400" cy="967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 algn="ctr">
              <a:spcAft>
                <a:spcPts val="2133"/>
              </a:spcAft>
              <a:buNone/>
            </a:pPr>
            <a:r>
              <a:rPr lang="en" sz="1867" dirty="0">
                <a:solidFill>
                  <a:schemeClr val="lt1"/>
                </a:solidFill>
              </a:rPr>
              <a:t>Data Acquisition</a:t>
            </a:r>
            <a:endParaRPr sz="1867" dirty="0">
              <a:solidFill>
                <a:schemeClr val="lt1"/>
              </a:solidFill>
            </a:endParaRPr>
          </a:p>
        </p:txBody>
      </p:sp>
      <p:sp>
        <p:nvSpPr>
          <p:cNvPr id="1959" name="Google Shape;1959;p54"/>
          <p:cNvSpPr txBox="1">
            <a:spLocks noGrp="1"/>
          </p:cNvSpPr>
          <p:nvPr>
            <p:ph type="title" idx="4294967295"/>
          </p:nvPr>
        </p:nvSpPr>
        <p:spPr>
          <a:xfrm>
            <a:off x="6318081" y="2796917"/>
            <a:ext cx="2036400" cy="464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1867" dirty="0"/>
              <a:t>Third Step</a:t>
            </a:r>
            <a:endParaRPr sz="1867" dirty="0"/>
          </a:p>
        </p:txBody>
      </p:sp>
      <p:sp>
        <p:nvSpPr>
          <p:cNvPr id="1960" name="Google Shape;1960;p54"/>
          <p:cNvSpPr txBox="1">
            <a:spLocks noGrp="1"/>
          </p:cNvSpPr>
          <p:nvPr>
            <p:ph type="subTitle" idx="4294967295"/>
          </p:nvPr>
        </p:nvSpPr>
        <p:spPr>
          <a:xfrm>
            <a:off x="6318085" y="4244051"/>
            <a:ext cx="2036400" cy="967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 algn="ctr">
              <a:buClr>
                <a:schemeClr val="dk1"/>
              </a:buClr>
              <a:buSzPts val="1100"/>
              <a:buNone/>
            </a:pPr>
            <a:r>
              <a:rPr lang="en-US" sz="1867" dirty="0">
                <a:solidFill>
                  <a:schemeClr val="lt1"/>
                </a:solidFill>
              </a:rPr>
              <a:t>Exploratory Data Analysis</a:t>
            </a:r>
            <a:endParaRPr sz="1867" dirty="0">
              <a:solidFill>
                <a:schemeClr val="lt1"/>
              </a:solidFill>
            </a:endParaRPr>
          </a:p>
        </p:txBody>
      </p:sp>
      <p:sp>
        <p:nvSpPr>
          <p:cNvPr id="1961" name="Google Shape;1961;p54"/>
          <p:cNvSpPr txBox="1">
            <a:spLocks noGrp="1"/>
          </p:cNvSpPr>
          <p:nvPr>
            <p:ph type="subTitle" idx="4294967295"/>
          </p:nvPr>
        </p:nvSpPr>
        <p:spPr>
          <a:xfrm>
            <a:off x="3839719" y="2523963"/>
            <a:ext cx="2036400" cy="967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 algn="ctr">
              <a:spcAft>
                <a:spcPts val="2133"/>
              </a:spcAft>
              <a:buNone/>
            </a:pPr>
            <a:r>
              <a:rPr lang="en" sz="1867" dirty="0">
                <a:solidFill>
                  <a:schemeClr val="lt1"/>
                </a:solidFill>
              </a:rPr>
              <a:t>Data Cleaning</a:t>
            </a:r>
            <a:endParaRPr sz="1867" dirty="0">
              <a:solidFill>
                <a:schemeClr val="lt1"/>
              </a:solidFill>
            </a:endParaRPr>
          </a:p>
        </p:txBody>
      </p:sp>
      <p:sp>
        <p:nvSpPr>
          <p:cNvPr id="1962" name="Google Shape;1962;p54"/>
          <p:cNvSpPr txBox="1">
            <a:spLocks noGrp="1"/>
          </p:cNvSpPr>
          <p:nvPr>
            <p:ph type="title" idx="4294967295"/>
          </p:nvPr>
        </p:nvSpPr>
        <p:spPr>
          <a:xfrm>
            <a:off x="3839715" y="4307793"/>
            <a:ext cx="2036400" cy="464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1867" dirty="0"/>
              <a:t>Second Step</a:t>
            </a:r>
            <a:endParaRPr sz="1867" dirty="0"/>
          </a:p>
        </p:txBody>
      </p:sp>
      <p:sp>
        <p:nvSpPr>
          <p:cNvPr id="1963" name="Google Shape;1963;p54"/>
          <p:cNvSpPr txBox="1">
            <a:spLocks noGrp="1"/>
          </p:cNvSpPr>
          <p:nvPr>
            <p:ph type="subTitle" idx="4294967295"/>
          </p:nvPr>
        </p:nvSpPr>
        <p:spPr>
          <a:xfrm>
            <a:off x="8796452" y="2508079"/>
            <a:ext cx="2036400" cy="967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 algn="ctr">
              <a:spcAft>
                <a:spcPts val="2133"/>
              </a:spcAft>
              <a:buNone/>
            </a:pPr>
            <a:r>
              <a:rPr lang="en" sz="1867" dirty="0">
                <a:solidFill>
                  <a:schemeClr val="lt1"/>
                </a:solidFill>
              </a:rPr>
              <a:t>Machine Learning</a:t>
            </a:r>
            <a:endParaRPr sz="1867" dirty="0">
              <a:solidFill>
                <a:schemeClr val="lt1"/>
              </a:solidFill>
            </a:endParaRPr>
          </a:p>
        </p:txBody>
      </p:sp>
      <p:sp>
        <p:nvSpPr>
          <p:cNvPr id="1964" name="Google Shape;1964;p54"/>
          <p:cNvSpPr txBox="1">
            <a:spLocks noGrp="1"/>
          </p:cNvSpPr>
          <p:nvPr>
            <p:ph type="title" idx="4294967295"/>
          </p:nvPr>
        </p:nvSpPr>
        <p:spPr>
          <a:xfrm>
            <a:off x="8796448" y="4291909"/>
            <a:ext cx="2036400" cy="464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1867" dirty="0"/>
              <a:t>Last Step</a:t>
            </a:r>
            <a:endParaRPr sz="1867" dirty="0"/>
          </a:p>
        </p:txBody>
      </p:sp>
      <p:sp>
        <p:nvSpPr>
          <p:cNvPr id="1965" name="Google Shape;1965;p54"/>
          <p:cNvSpPr/>
          <p:nvPr/>
        </p:nvSpPr>
        <p:spPr>
          <a:xfrm>
            <a:off x="2232333" y="3667400"/>
            <a:ext cx="290000" cy="29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966" name="Google Shape;1966;p54"/>
          <p:cNvSpPr/>
          <p:nvPr/>
        </p:nvSpPr>
        <p:spPr>
          <a:xfrm>
            <a:off x="4712900" y="3667400"/>
            <a:ext cx="290000" cy="29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967" name="Google Shape;1967;p54"/>
          <p:cNvSpPr/>
          <p:nvPr/>
        </p:nvSpPr>
        <p:spPr>
          <a:xfrm>
            <a:off x="7193467" y="3667400"/>
            <a:ext cx="290000" cy="29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968" name="Google Shape;1968;p54"/>
          <p:cNvSpPr/>
          <p:nvPr/>
        </p:nvSpPr>
        <p:spPr>
          <a:xfrm>
            <a:off x="9674033" y="3667400"/>
            <a:ext cx="290000" cy="29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cxnSp>
        <p:nvCxnSpPr>
          <p:cNvPr id="1969" name="Google Shape;1969;p54"/>
          <p:cNvCxnSpPr/>
          <p:nvPr/>
        </p:nvCxnSpPr>
        <p:spPr>
          <a:xfrm>
            <a:off x="1368267" y="552029"/>
            <a:ext cx="3684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93B37B6B-AF92-40F8-9FC6-09EAFD85E2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05" y="0"/>
            <a:ext cx="1216578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7" name="Google Shape;1987;p56"/>
          <p:cNvSpPr txBox="1">
            <a:spLocks noGrp="1"/>
          </p:cNvSpPr>
          <p:nvPr>
            <p:ph type="body" idx="1"/>
          </p:nvPr>
        </p:nvSpPr>
        <p:spPr>
          <a:xfrm>
            <a:off x="2114140" y="391455"/>
            <a:ext cx="4761200" cy="756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>
              <a:spcAft>
                <a:spcPts val="2133"/>
              </a:spcAft>
              <a:buNone/>
            </a:pPr>
            <a:r>
              <a:rPr lang="en" dirty="0"/>
              <a:t>After the result we tried to tweak our model: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A51060-54EB-4226-A258-E3237AE645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7106" y="4685439"/>
            <a:ext cx="3715268" cy="4477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BADB69E-0A80-4464-9675-E0A597544C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4282" y="1049231"/>
            <a:ext cx="7190545" cy="320230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DA24D44-4826-474E-B668-4B3296267B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67408" y="5319310"/>
            <a:ext cx="5858693" cy="1295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3729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" name="Google Shape;1986;p56"/>
          <p:cNvSpPr txBox="1">
            <a:spLocks noGrp="1"/>
          </p:cNvSpPr>
          <p:nvPr>
            <p:ph type="title"/>
          </p:nvPr>
        </p:nvSpPr>
        <p:spPr>
          <a:xfrm>
            <a:off x="2561000" y="2179233"/>
            <a:ext cx="7070000" cy="14888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" dirty="0"/>
              <a:t>68.453%</a:t>
            </a:r>
            <a:endParaRPr dirty="0"/>
          </a:p>
        </p:txBody>
      </p:sp>
      <p:sp>
        <p:nvSpPr>
          <p:cNvPr id="1987" name="Google Shape;1987;p56"/>
          <p:cNvSpPr txBox="1">
            <a:spLocks noGrp="1"/>
          </p:cNvSpPr>
          <p:nvPr>
            <p:ph type="body" idx="1"/>
          </p:nvPr>
        </p:nvSpPr>
        <p:spPr>
          <a:xfrm>
            <a:off x="3715400" y="4125967"/>
            <a:ext cx="4761200" cy="756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>
              <a:spcAft>
                <a:spcPts val="2133"/>
              </a:spcAft>
              <a:buNone/>
            </a:pPr>
            <a:r>
              <a:rPr lang="en" dirty="0"/>
              <a:t>That’s our second result!</a:t>
            </a:r>
            <a:endParaRPr dirty="0"/>
          </a:p>
        </p:txBody>
      </p:sp>
      <p:cxnSp>
        <p:nvCxnSpPr>
          <p:cNvPr id="1988" name="Google Shape;1988;p56"/>
          <p:cNvCxnSpPr/>
          <p:nvPr/>
        </p:nvCxnSpPr>
        <p:spPr>
          <a:xfrm>
            <a:off x="4254000" y="3793363"/>
            <a:ext cx="3684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199FDC1D-0532-4DA5-B7A5-D944E63238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9710" y="1221093"/>
            <a:ext cx="5353797" cy="89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6230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3" name="Google Shape;1993;p57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619600" cy="12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dirty="0"/>
              <a:t>Conclusions and results!</a:t>
            </a:r>
            <a:endParaRPr dirty="0"/>
          </a:p>
        </p:txBody>
      </p:sp>
      <p:sp>
        <p:nvSpPr>
          <p:cNvPr id="1996" name="Google Shape;1996;p57"/>
          <p:cNvSpPr txBox="1">
            <a:spLocks noGrp="1"/>
          </p:cNvSpPr>
          <p:nvPr>
            <p:ph type="title" idx="3"/>
          </p:nvPr>
        </p:nvSpPr>
        <p:spPr>
          <a:xfrm>
            <a:off x="1503892" y="1848567"/>
            <a:ext cx="4345200" cy="7312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-US" dirty="0"/>
              <a:t>F</a:t>
            </a:r>
            <a:r>
              <a:rPr lang="en" dirty="0"/>
              <a:t>irst Result</a:t>
            </a:r>
            <a:endParaRPr dirty="0"/>
          </a:p>
        </p:txBody>
      </p:sp>
      <p:sp>
        <p:nvSpPr>
          <p:cNvPr id="1997" name="Google Shape;1997;p57"/>
          <p:cNvSpPr txBox="1">
            <a:spLocks noGrp="1"/>
          </p:cNvSpPr>
          <p:nvPr>
            <p:ph type="title" idx="4"/>
          </p:nvPr>
        </p:nvSpPr>
        <p:spPr>
          <a:xfrm>
            <a:off x="6342909" y="1848567"/>
            <a:ext cx="4345200" cy="7312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" dirty="0"/>
              <a:t>Second Result</a:t>
            </a:r>
            <a:endParaRPr dirty="0"/>
          </a:p>
        </p:txBody>
      </p:sp>
      <p:cxnSp>
        <p:nvCxnSpPr>
          <p:cNvPr id="1998" name="Google Shape;1998;p57"/>
          <p:cNvCxnSpPr/>
          <p:nvPr/>
        </p:nvCxnSpPr>
        <p:spPr>
          <a:xfrm>
            <a:off x="1368267" y="552029"/>
            <a:ext cx="3684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F7810D62-1C93-49AA-8821-1E3F864C95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579767"/>
            <a:ext cx="2857899" cy="33437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B184C6F-E0A9-43A9-AE76-834E30363C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9645" y="2579767"/>
            <a:ext cx="2838846" cy="3324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6063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" name="Google Shape;1986;p56"/>
          <p:cNvSpPr txBox="1">
            <a:spLocks noGrp="1"/>
          </p:cNvSpPr>
          <p:nvPr>
            <p:ph type="title"/>
          </p:nvPr>
        </p:nvSpPr>
        <p:spPr>
          <a:xfrm>
            <a:off x="2561000" y="2179233"/>
            <a:ext cx="7070000" cy="14888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" dirty="0"/>
              <a:t>Thank you</a:t>
            </a:r>
            <a:endParaRPr dirty="0"/>
          </a:p>
        </p:txBody>
      </p:sp>
      <p:cxnSp>
        <p:nvCxnSpPr>
          <p:cNvPr id="1988" name="Google Shape;1988;p56"/>
          <p:cNvCxnSpPr/>
          <p:nvPr/>
        </p:nvCxnSpPr>
        <p:spPr>
          <a:xfrm>
            <a:off x="4254000" y="3793363"/>
            <a:ext cx="3684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1"/>
          <p:cNvSpPr txBox="1">
            <a:spLocks noGrp="1"/>
          </p:cNvSpPr>
          <p:nvPr>
            <p:ph type="ctrTitle"/>
          </p:nvPr>
        </p:nvSpPr>
        <p:spPr>
          <a:xfrm>
            <a:off x="5714000" y="3777167"/>
            <a:ext cx="4876400" cy="8596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" sz="6600" dirty="0"/>
              <a:t>Data </a:t>
            </a:r>
            <a:r>
              <a:rPr lang="en-US" sz="6600" dirty="0"/>
              <a:t>Acquisition</a:t>
            </a:r>
            <a:endParaRPr sz="6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5"/>
          <p:cNvSpPr txBox="1">
            <a:spLocks noGrp="1"/>
          </p:cNvSpPr>
          <p:nvPr>
            <p:ph type="title" idx="4"/>
          </p:nvPr>
        </p:nvSpPr>
        <p:spPr>
          <a:xfrm>
            <a:off x="1251333" y="593367"/>
            <a:ext cx="6172400" cy="12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dirty="0"/>
              <a:t>Data </a:t>
            </a:r>
            <a:r>
              <a:rPr lang="en-US" sz="3200" dirty="0"/>
              <a:t>Acquisition</a:t>
            </a:r>
            <a:r>
              <a:rPr lang="en-US" dirty="0"/>
              <a:t> Process</a:t>
            </a:r>
            <a:endParaRPr dirty="0"/>
          </a:p>
        </p:txBody>
      </p:sp>
      <p:cxnSp>
        <p:nvCxnSpPr>
          <p:cNvPr id="222" name="Google Shape;222;p45"/>
          <p:cNvCxnSpPr/>
          <p:nvPr/>
        </p:nvCxnSpPr>
        <p:spPr>
          <a:xfrm>
            <a:off x="1368267" y="552029"/>
            <a:ext cx="3684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23" name="Google Shape;223;p45"/>
          <p:cNvSpPr txBox="1">
            <a:spLocks noGrp="1"/>
          </p:cNvSpPr>
          <p:nvPr>
            <p:ph type="title"/>
          </p:nvPr>
        </p:nvSpPr>
        <p:spPr>
          <a:xfrm>
            <a:off x="2583117" y="3284233"/>
            <a:ext cx="3186800" cy="7312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</a:t>
            </a:r>
            <a:r>
              <a:rPr lang="en-US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ealGM</a:t>
            </a:r>
            <a:endParaRPr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24" name="Google Shape;224;p45"/>
          <p:cNvSpPr txBox="1">
            <a:spLocks noGrp="1"/>
          </p:cNvSpPr>
          <p:nvPr>
            <p:ph type="subTitle" idx="1"/>
          </p:nvPr>
        </p:nvSpPr>
        <p:spPr>
          <a:xfrm>
            <a:off x="2583117" y="4197433"/>
            <a:ext cx="3186800" cy="1646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/>
            <a:r>
              <a:rPr lang="en-US" dirty="0"/>
              <a:t>most the details about the players of the NBA since 1996.</a:t>
            </a:r>
          </a:p>
          <a:p>
            <a:pPr marL="0" indent="0"/>
            <a:r>
              <a:rPr lang="en-US" dirty="0"/>
              <a:t>We used a crawler for that!</a:t>
            </a:r>
            <a:endParaRPr dirty="0"/>
          </a:p>
        </p:txBody>
      </p:sp>
      <p:sp>
        <p:nvSpPr>
          <p:cNvPr id="225" name="Google Shape;225;p45"/>
          <p:cNvSpPr txBox="1">
            <a:spLocks noGrp="1"/>
          </p:cNvSpPr>
          <p:nvPr>
            <p:ph type="title" idx="2"/>
          </p:nvPr>
        </p:nvSpPr>
        <p:spPr>
          <a:xfrm>
            <a:off x="6422084" y="3284233"/>
            <a:ext cx="3186800" cy="7312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" dirty="0">
                <a:solidFill>
                  <a:schemeClr val="accent1"/>
                </a:solidFill>
              </a:rPr>
              <a:t>Kaggle 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226" name="Google Shape;226;p45"/>
          <p:cNvSpPr txBox="1">
            <a:spLocks noGrp="1"/>
          </p:cNvSpPr>
          <p:nvPr>
            <p:ph type="subTitle" idx="3"/>
          </p:nvPr>
        </p:nvSpPr>
        <p:spPr>
          <a:xfrm>
            <a:off x="6422084" y="4197432"/>
            <a:ext cx="3186800" cy="1918139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/>
            <a:r>
              <a:rPr lang="en" dirty="0"/>
              <a:t>We took and apply some of the data </a:t>
            </a:r>
            <a:r>
              <a:rPr lang="en-US" dirty="0"/>
              <a:t>in that pre-made database </a:t>
            </a:r>
            <a:r>
              <a:rPr lang="en" dirty="0"/>
              <a:t>about our players to add more features to each player including weight and height</a:t>
            </a:r>
            <a:endParaRPr dirty="0"/>
          </a:p>
        </p:txBody>
      </p:sp>
      <p:cxnSp>
        <p:nvCxnSpPr>
          <p:cNvPr id="227" name="Google Shape;227;p45"/>
          <p:cNvCxnSpPr/>
          <p:nvPr/>
        </p:nvCxnSpPr>
        <p:spPr>
          <a:xfrm>
            <a:off x="3995317" y="4112131"/>
            <a:ext cx="3624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228" name="Google Shape;228;p45"/>
          <p:cNvCxnSpPr/>
          <p:nvPr/>
        </p:nvCxnSpPr>
        <p:spPr>
          <a:xfrm>
            <a:off x="7834284" y="4112131"/>
            <a:ext cx="3624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709A67B3-D247-4FC9-8DE8-357601A447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6178" y="5533391"/>
            <a:ext cx="2300678" cy="116435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41"/>
          <p:cNvSpPr txBox="1">
            <a:spLocks noGrp="1"/>
          </p:cNvSpPr>
          <p:nvPr>
            <p:ph type="subTitle" idx="1"/>
          </p:nvPr>
        </p:nvSpPr>
        <p:spPr>
          <a:xfrm>
            <a:off x="4795558" y="127577"/>
            <a:ext cx="5253600" cy="1046882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/>
            <a:r>
              <a:rPr lang="en" dirty="0"/>
              <a:t>We used “BeautifulSoup” to crawl the tables of the NBA Players from RealGM and saved them into a dataframe.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CE7260-E248-4735-8428-1D74FEA059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1776" y="1174459"/>
            <a:ext cx="4986775" cy="25670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1063BA6-F08C-4AC4-BB41-733CC351D0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0734" y="3741491"/>
            <a:ext cx="8077817" cy="26832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41"/>
          <p:cNvSpPr txBox="1">
            <a:spLocks noGrp="1"/>
          </p:cNvSpPr>
          <p:nvPr>
            <p:ph type="subTitle" idx="1"/>
          </p:nvPr>
        </p:nvSpPr>
        <p:spPr>
          <a:xfrm>
            <a:off x="4795558" y="127577"/>
            <a:ext cx="5253600" cy="1046882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/>
            <a:r>
              <a:rPr lang="en" dirty="0"/>
              <a:t>To update the “Height” and “Weight” columns we combined the dataframe we achieved with the premade dataframe from Kaggle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266A7B-C7E7-4D18-8392-A948A3B195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5606" y="1237703"/>
            <a:ext cx="6438705" cy="9431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EABF9B3-ECCB-41C6-9CDB-693D8D421A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8561" y="3180837"/>
            <a:ext cx="7049549" cy="3677163"/>
          </a:xfrm>
          <a:prstGeom prst="rect">
            <a:avLst/>
          </a:prstGeom>
        </p:spPr>
      </p:pic>
      <p:sp>
        <p:nvSpPr>
          <p:cNvPr id="9" name="Google Shape;195;p41">
            <a:extLst>
              <a:ext uri="{FF2B5EF4-FFF2-40B4-BE49-F238E27FC236}">
                <a16:creationId xmlns:a16="http://schemas.microsoft.com/office/drawing/2014/main" id="{3B41679F-4303-4D95-9BEE-D5A583768941}"/>
              </a:ext>
            </a:extLst>
          </p:cNvPr>
          <p:cNvSpPr txBox="1">
            <a:spLocks/>
          </p:cNvSpPr>
          <p:nvPr/>
        </p:nvSpPr>
        <p:spPr>
          <a:xfrm>
            <a:off x="1467528" y="5381537"/>
            <a:ext cx="3591033" cy="1046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867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en" kern="0" dirty="0"/>
              <a:t>And as a result we achieved our first dataframe to work with!</a:t>
            </a:r>
          </a:p>
        </p:txBody>
      </p:sp>
    </p:spTree>
    <p:extLst>
      <p:ext uri="{BB962C8B-B14F-4D97-AF65-F5344CB8AC3E}">
        <p14:creationId xmlns:p14="http://schemas.microsoft.com/office/powerpoint/2010/main" val="24604148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1"/>
          <p:cNvSpPr txBox="1">
            <a:spLocks noGrp="1"/>
          </p:cNvSpPr>
          <p:nvPr>
            <p:ph type="ctrTitle"/>
          </p:nvPr>
        </p:nvSpPr>
        <p:spPr>
          <a:xfrm>
            <a:off x="5714000" y="3777167"/>
            <a:ext cx="4876400" cy="8596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-US" sz="6600" dirty="0"/>
              <a:t>Data Cleaning</a:t>
            </a:r>
            <a:endParaRPr sz="6600" dirty="0"/>
          </a:p>
        </p:txBody>
      </p:sp>
    </p:spTree>
    <p:extLst>
      <p:ext uri="{BB962C8B-B14F-4D97-AF65-F5344CB8AC3E}">
        <p14:creationId xmlns:p14="http://schemas.microsoft.com/office/powerpoint/2010/main" val="32299448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3" name="Google Shape;1993;p57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619600" cy="12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dirty="0"/>
              <a:t>T</a:t>
            </a:r>
            <a:r>
              <a:rPr lang="en" dirty="0"/>
              <a:t>he cleaning process</a:t>
            </a:r>
            <a:endParaRPr dirty="0"/>
          </a:p>
        </p:txBody>
      </p:sp>
      <p:sp>
        <p:nvSpPr>
          <p:cNvPr id="1994" name="Google Shape;1994;p57"/>
          <p:cNvSpPr txBox="1">
            <a:spLocks noGrp="1"/>
          </p:cNvSpPr>
          <p:nvPr>
            <p:ph type="body" idx="1"/>
          </p:nvPr>
        </p:nvSpPr>
        <p:spPr>
          <a:xfrm>
            <a:off x="1422988" y="3535700"/>
            <a:ext cx="4345200" cy="2394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dirty="0"/>
              <a:t>Removed duplicates</a:t>
            </a:r>
            <a:endParaRPr dirty="0"/>
          </a:p>
          <a:p>
            <a:pPr>
              <a:spcBef>
                <a:spcPts val="1333"/>
              </a:spcBef>
            </a:pPr>
            <a:r>
              <a:rPr lang="en-US" dirty="0"/>
              <a:t>Removed empty columns using thresh of 19</a:t>
            </a:r>
          </a:p>
          <a:p>
            <a:pPr>
              <a:spcBef>
                <a:spcPts val="1333"/>
              </a:spcBef>
            </a:pPr>
            <a:r>
              <a:rPr lang="en-US" dirty="0"/>
              <a:t>Removed players without weight</a:t>
            </a:r>
            <a:endParaRPr dirty="0"/>
          </a:p>
        </p:txBody>
      </p:sp>
      <p:cxnSp>
        <p:nvCxnSpPr>
          <p:cNvPr id="1998" name="Google Shape;1998;p57"/>
          <p:cNvCxnSpPr/>
          <p:nvPr/>
        </p:nvCxnSpPr>
        <p:spPr>
          <a:xfrm>
            <a:off x="1368267" y="552029"/>
            <a:ext cx="3684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883665C6-104D-4B13-9B4A-0DC2C4E881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803" y="3206301"/>
            <a:ext cx="4568737" cy="256991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4811FB5-1FB1-4330-8D59-4527C9D468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1333" y="5385635"/>
            <a:ext cx="4124901" cy="78115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1" name="Google Shape;2041;p59"/>
          <p:cNvSpPr txBox="1">
            <a:spLocks noGrp="1"/>
          </p:cNvSpPr>
          <p:nvPr>
            <p:ph type="title"/>
          </p:nvPr>
        </p:nvSpPr>
        <p:spPr>
          <a:xfrm>
            <a:off x="6662400" y="882457"/>
            <a:ext cx="4212400" cy="9652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" dirty="0"/>
              <a:t>114650</a:t>
            </a:r>
            <a:endParaRPr dirty="0"/>
          </a:p>
        </p:txBody>
      </p:sp>
      <p:sp>
        <p:nvSpPr>
          <p:cNvPr id="2042" name="Google Shape;2042;p59"/>
          <p:cNvSpPr txBox="1">
            <a:spLocks noGrp="1"/>
          </p:cNvSpPr>
          <p:nvPr>
            <p:ph type="subTitle" idx="1"/>
          </p:nvPr>
        </p:nvSpPr>
        <p:spPr>
          <a:xfrm>
            <a:off x="6548000" y="1687800"/>
            <a:ext cx="4441200" cy="556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/>
            <a:r>
              <a:rPr lang="en" dirty="0"/>
              <a:t>Amount of Data before the cleaning</a:t>
            </a:r>
            <a:endParaRPr dirty="0"/>
          </a:p>
        </p:txBody>
      </p:sp>
      <p:sp>
        <p:nvSpPr>
          <p:cNvPr id="2043" name="Google Shape;2043;p59"/>
          <p:cNvSpPr txBox="1">
            <a:spLocks noGrp="1"/>
          </p:cNvSpPr>
          <p:nvPr>
            <p:ph type="title" idx="2"/>
          </p:nvPr>
        </p:nvSpPr>
        <p:spPr>
          <a:xfrm>
            <a:off x="6662400" y="2798924"/>
            <a:ext cx="4212400" cy="9652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" dirty="0"/>
              <a:t>74760</a:t>
            </a:r>
            <a:endParaRPr dirty="0"/>
          </a:p>
        </p:txBody>
      </p:sp>
      <p:sp>
        <p:nvSpPr>
          <p:cNvPr id="2044" name="Google Shape;2044;p59"/>
          <p:cNvSpPr txBox="1">
            <a:spLocks noGrp="1"/>
          </p:cNvSpPr>
          <p:nvPr>
            <p:ph type="subTitle" idx="3"/>
          </p:nvPr>
        </p:nvSpPr>
        <p:spPr>
          <a:xfrm>
            <a:off x="6548000" y="3604267"/>
            <a:ext cx="4441200" cy="556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/>
            <a:r>
              <a:rPr lang="en" dirty="0"/>
              <a:t>Amount of Data after the first cleaning</a:t>
            </a:r>
            <a:endParaRPr dirty="0"/>
          </a:p>
        </p:txBody>
      </p:sp>
      <p:sp>
        <p:nvSpPr>
          <p:cNvPr id="2045" name="Google Shape;2045;p59"/>
          <p:cNvSpPr txBox="1">
            <a:spLocks noGrp="1"/>
          </p:cNvSpPr>
          <p:nvPr>
            <p:ph type="title" idx="4"/>
          </p:nvPr>
        </p:nvSpPr>
        <p:spPr>
          <a:xfrm>
            <a:off x="6662400" y="4715391"/>
            <a:ext cx="4212400" cy="9652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-US" dirty="0"/>
              <a:t>39408</a:t>
            </a:r>
            <a:endParaRPr dirty="0"/>
          </a:p>
        </p:txBody>
      </p:sp>
      <p:sp>
        <p:nvSpPr>
          <p:cNvPr id="2046" name="Google Shape;2046;p59"/>
          <p:cNvSpPr txBox="1">
            <a:spLocks noGrp="1"/>
          </p:cNvSpPr>
          <p:nvPr>
            <p:ph type="subTitle" idx="5"/>
          </p:nvPr>
        </p:nvSpPr>
        <p:spPr>
          <a:xfrm>
            <a:off x="6548000" y="5520733"/>
            <a:ext cx="4441200" cy="556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/>
            <a:r>
              <a:rPr lang="en" dirty="0"/>
              <a:t>Amount of Data on the final dataframe</a:t>
            </a:r>
            <a:endParaRPr dirty="0"/>
          </a:p>
        </p:txBody>
      </p:sp>
      <p:cxnSp>
        <p:nvCxnSpPr>
          <p:cNvPr id="2047" name="Google Shape;2047;p59"/>
          <p:cNvCxnSpPr/>
          <p:nvPr/>
        </p:nvCxnSpPr>
        <p:spPr>
          <a:xfrm>
            <a:off x="11791733" y="523396"/>
            <a:ext cx="0" cy="58112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191</TotalTime>
  <Words>475</Words>
  <Application>Microsoft Office PowerPoint</Application>
  <PresentationFormat>Widescreen</PresentationFormat>
  <Paragraphs>82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Arial</vt:lpstr>
      <vt:lpstr>Calibri</vt:lpstr>
      <vt:lpstr>Montserrat</vt:lpstr>
      <vt:lpstr>Montserrat ExtraBold</vt:lpstr>
      <vt:lpstr>Montserrat ExtraLight</vt:lpstr>
      <vt:lpstr>Montserrat Medium</vt:lpstr>
      <vt:lpstr>Futuristic Background by Slidesgo</vt:lpstr>
      <vt:lpstr>Basketball</vt:lpstr>
      <vt:lpstr>How can we check if there is optimal weight and height?</vt:lpstr>
      <vt:lpstr>Data Acquisition</vt:lpstr>
      <vt:lpstr>Data Acquisition Process</vt:lpstr>
      <vt:lpstr>PowerPoint Presentation</vt:lpstr>
      <vt:lpstr>PowerPoint Presentation</vt:lpstr>
      <vt:lpstr>Data Cleaning</vt:lpstr>
      <vt:lpstr>The cleaning process</vt:lpstr>
      <vt:lpstr>114650</vt:lpstr>
      <vt:lpstr>EDA - Visualization</vt:lpstr>
      <vt:lpstr>EDA – Pie Charts</vt:lpstr>
      <vt:lpstr>EDA – Scatter</vt:lpstr>
      <vt:lpstr>EDA – Catplot</vt:lpstr>
      <vt:lpstr>Machine Learning</vt:lpstr>
      <vt:lpstr>The Machine Learning Process</vt:lpstr>
      <vt:lpstr>We used the following columns for the study</vt:lpstr>
      <vt:lpstr>PowerPoint Presentation</vt:lpstr>
      <vt:lpstr>PowerPoint Presentation</vt:lpstr>
      <vt:lpstr>68.466%</vt:lpstr>
      <vt:lpstr>PowerPoint Presentation</vt:lpstr>
      <vt:lpstr>68.453%</vt:lpstr>
      <vt:lpstr>Conclusions and results!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Basketball</dc:title>
  <dc:creator>Itai Markovetzky</dc:creator>
  <cp:lastModifiedBy>Itai Markovetzky</cp:lastModifiedBy>
  <cp:revision>21</cp:revision>
  <dcterms:created xsi:type="dcterms:W3CDTF">2021-06-22T16:34:14Z</dcterms:created>
  <dcterms:modified xsi:type="dcterms:W3CDTF">2022-04-26T19:06:41Z</dcterms:modified>
</cp:coreProperties>
</file>